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84"/>
      </p:cViewPr>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CCF6DB-AD07-4E7D-B86C-AA5BE4D2D77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387212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CCF6DB-AD07-4E7D-B86C-AA5BE4D2D77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1349828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CF6DB-AD07-4E7D-B86C-AA5BE4D2D77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1927852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CCF6DB-AD07-4E7D-B86C-AA5BE4D2D77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119838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CCF6DB-AD07-4E7D-B86C-AA5BE4D2D779}" type="datetimeFigureOut">
              <a:rPr lang="en-US" smtClean="0"/>
              <a:t>1/23/2017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563951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CCF6DB-AD07-4E7D-B86C-AA5BE4D2D779}" type="datetimeFigureOut">
              <a:rPr lang="en-US" smtClean="0"/>
              <a:t>1/23/2017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1471255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CF6DB-AD07-4E7D-B86C-AA5BE4D2D779}" type="datetimeFigureOut">
              <a:rPr lang="en-US" smtClean="0"/>
              <a:t>1/23/2017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666043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CF6DB-AD07-4E7D-B86C-AA5BE4D2D77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374797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CCF6DB-AD07-4E7D-B86C-AA5BE4D2D77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768564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CCF6DB-AD07-4E7D-B86C-AA5BE4D2D77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61683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CCF6DB-AD07-4E7D-B86C-AA5BE4D2D77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D7221D-4A2D-491E-ADCB-69CA0C4949AD}" type="slidenum">
              <a:rPr lang="en-US" smtClean="0"/>
              <a:t>‹#›</a:t>
            </a:fld>
            <a:endParaRPr lang="en-US"/>
          </a:p>
        </p:txBody>
      </p:sp>
    </p:spTree>
    <p:extLst>
      <p:ext uri="{BB962C8B-B14F-4D97-AF65-F5344CB8AC3E}">
        <p14:creationId xmlns:p14="http://schemas.microsoft.com/office/powerpoint/2010/main" val="407573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CF6DB-AD07-4E7D-B86C-AA5BE4D2D779}" type="datetimeFigureOut">
              <a:rPr lang="en-US" smtClean="0"/>
              <a:t>1/23/2017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7221D-4A2D-491E-ADCB-69CA0C4949AD}" type="slidenum">
              <a:rPr lang="en-US" smtClean="0"/>
              <a:t>‹#›</a:t>
            </a:fld>
            <a:endParaRPr lang="en-US"/>
          </a:p>
        </p:txBody>
      </p:sp>
    </p:spTree>
    <p:extLst>
      <p:ext uri="{BB962C8B-B14F-4D97-AF65-F5344CB8AC3E}">
        <p14:creationId xmlns:p14="http://schemas.microsoft.com/office/powerpoint/2010/main" val="32245987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10669" y="106124"/>
            <a:ext cx="12170665" cy="1008247"/>
            <a:chOff x="-20768" y="232628"/>
            <a:chExt cx="9144001" cy="1008247"/>
          </a:xfrm>
        </p:grpSpPr>
        <p:sp>
          <p:nvSpPr>
            <p:cNvPr id="25" name="Rectangle 24"/>
            <p:cNvSpPr/>
            <p:nvPr/>
          </p:nvSpPr>
          <p:spPr>
            <a:xfrm>
              <a:off x="-20767" y="779210"/>
              <a:ext cx="9144000" cy="461665"/>
            </a:xfrm>
            <a:prstGeom prst="rect">
              <a:avLst/>
            </a:prstGeom>
          </p:spPr>
          <p:txBody>
            <a:bodyPr wrap="square">
              <a:spAutoFit/>
            </a:bodyPr>
            <a:lstStyle/>
            <a:p>
              <a:pPr algn="ctr"/>
              <a:endParaRPr lang="en-US" sz="1200" dirty="0">
                <a:solidFill>
                  <a:prstClr val="white">
                    <a:lumMod val="65000"/>
                  </a:prstClr>
                </a:solidFill>
                <a:latin typeface="Arial" panose="020B0604020202020204" pitchFamily="34" charset="0"/>
                <a:ea typeface="Cambria Math" panose="02040503050406030204" pitchFamily="18" charset="0"/>
                <a:cs typeface="Arial" panose="020B0604020202020204" pitchFamily="34" charset="0"/>
              </a:endParaRPr>
            </a:p>
            <a:p>
              <a:pPr algn="ctr"/>
              <a:r>
                <a:rPr lang="en-US" sz="1200" dirty="0">
                  <a:solidFill>
                    <a:prstClr val="white">
                      <a:lumMod val="75000"/>
                    </a:prstClr>
                  </a:solidFill>
                  <a:latin typeface="Arial" panose="020B0604020202020204" pitchFamily="34" charset="0"/>
                  <a:cs typeface="Arial" panose="020B0604020202020204" pitchFamily="34" charset="0"/>
                </a:rPr>
                <a:t>This slide is 100% editable. Adapt it to your needs and capture your audience's attention. </a:t>
              </a:r>
            </a:p>
          </p:txBody>
        </p:sp>
        <p:grpSp>
          <p:nvGrpSpPr>
            <p:cNvPr id="26" name="Group 25"/>
            <p:cNvGrpSpPr/>
            <p:nvPr/>
          </p:nvGrpSpPr>
          <p:grpSpPr>
            <a:xfrm>
              <a:off x="-20768" y="232628"/>
              <a:ext cx="9144000" cy="646331"/>
              <a:chOff x="-20768" y="426313"/>
              <a:chExt cx="9144000" cy="646331"/>
            </a:xfrm>
          </p:grpSpPr>
          <p:sp>
            <p:nvSpPr>
              <p:cNvPr id="27" name="Rectangle 26"/>
              <p:cNvSpPr/>
              <p:nvPr/>
            </p:nvSpPr>
            <p:spPr>
              <a:xfrm>
                <a:off x="-20768" y="426313"/>
                <a:ext cx="9144000" cy="646331"/>
              </a:xfrm>
              <a:prstGeom prst="rect">
                <a:avLst/>
              </a:prstGeom>
            </p:spPr>
            <p:txBody>
              <a:bodyPr wrap="square">
                <a:spAutoFit/>
              </a:bodyPr>
              <a:lstStyle/>
              <a:p>
                <a:pPr algn="ctr" fontAlgn="b"/>
                <a:r>
                  <a:rPr lang="en-US" sz="3600" dirty="0">
                    <a:solidFill>
                      <a:schemeClr val="tx1">
                        <a:lumMod val="50000"/>
                        <a:lumOff val="50000"/>
                      </a:schemeClr>
                    </a:solidFill>
                    <a:latin typeface="Arial" panose="020B0604020202020204" pitchFamily="34" charset="0"/>
                    <a:cs typeface="Arial" panose="020B0604020202020204" pitchFamily="34" charset="0"/>
                  </a:rPr>
                  <a:t>Business Strategy Planning Template </a:t>
                </a:r>
                <a:r>
                  <a:rPr lang="en-US" sz="3200" dirty="0">
                    <a:solidFill>
                      <a:schemeClr val="tx1">
                        <a:lumMod val="50000"/>
                        <a:lumOff val="50000"/>
                      </a:schemeClr>
                    </a:solidFill>
                    <a:latin typeface="Arial "/>
                  </a:rPr>
                  <a:t>PowerPoint Shapes</a:t>
                </a:r>
                <a:endParaRPr lang="en-US" sz="32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8" name="Rectangle 27"/>
              <p:cNvSpPr/>
              <p:nvPr/>
            </p:nvSpPr>
            <p:spPr>
              <a:xfrm>
                <a:off x="432435" y="992722"/>
                <a:ext cx="8103687" cy="1602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prstClr val="white"/>
                  </a:solidFill>
                  <a:latin typeface="Arial" panose="020B0604020202020204" pitchFamily="34" charset="0"/>
                  <a:cs typeface="Arial" panose="020B0604020202020204" pitchFamily="34" charset="0"/>
                </a:endParaRPr>
              </a:p>
            </p:txBody>
          </p:sp>
          <p:sp>
            <p:nvSpPr>
              <p:cNvPr id="29" name="Rectangle 28"/>
              <p:cNvSpPr/>
              <p:nvPr/>
            </p:nvSpPr>
            <p:spPr>
              <a:xfrm>
                <a:off x="222250" y="1032804"/>
                <a:ext cx="8183233" cy="1828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prstClr val="white"/>
                  </a:solidFill>
                  <a:latin typeface="Arial" panose="020B0604020202020204" pitchFamily="34" charset="0"/>
                  <a:cs typeface="Arial" panose="020B0604020202020204" pitchFamily="34" charset="0"/>
                </a:endParaRPr>
              </a:p>
            </p:txBody>
          </p:sp>
        </p:grpSp>
      </p:grpSp>
      <p:grpSp>
        <p:nvGrpSpPr>
          <p:cNvPr id="116" name="Group 115"/>
          <p:cNvGrpSpPr/>
          <p:nvPr/>
        </p:nvGrpSpPr>
        <p:grpSpPr>
          <a:xfrm>
            <a:off x="2939175" y="1466512"/>
            <a:ext cx="6313650" cy="5058257"/>
            <a:chOff x="1558343" y="1633938"/>
            <a:chExt cx="6313650" cy="5058257"/>
          </a:xfrm>
        </p:grpSpPr>
        <p:grpSp>
          <p:nvGrpSpPr>
            <p:cNvPr id="109" name="Group 108"/>
            <p:cNvGrpSpPr/>
            <p:nvPr/>
          </p:nvGrpSpPr>
          <p:grpSpPr>
            <a:xfrm>
              <a:off x="1558343" y="1633938"/>
              <a:ext cx="6313650" cy="1154998"/>
              <a:chOff x="1558343" y="1633938"/>
              <a:chExt cx="6313650" cy="1154998"/>
            </a:xfrm>
          </p:grpSpPr>
          <p:grpSp>
            <p:nvGrpSpPr>
              <p:cNvPr id="19" name="Group 18"/>
              <p:cNvGrpSpPr/>
              <p:nvPr/>
            </p:nvGrpSpPr>
            <p:grpSpPr>
              <a:xfrm>
                <a:off x="1558343" y="1633938"/>
                <a:ext cx="6313650" cy="1154998"/>
                <a:chOff x="1075331" y="2967087"/>
                <a:chExt cx="6664605" cy="1219200"/>
              </a:xfrm>
            </p:grpSpPr>
            <p:sp>
              <p:nvSpPr>
                <p:cNvPr id="14" name="Freeform 13"/>
                <p:cNvSpPr/>
                <p:nvPr/>
              </p:nvSpPr>
              <p:spPr>
                <a:xfrm>
                  <a:off x="1075331" y="2967087"/>
                  <a:ext cx="4232325" cy="1219200"/>
                </a:xfrm>
                <a:custGeom>
                  <a:avLst/>
                  <a:gdLst>
                    <a:gd name="connsiteX0" fmla="*/ 0 w 4534577"/>
                    <a:gd name="connsiteY0" fmla="*/ 0 h 1219200"/>
                    <a:gd name="connsiteX1" fmla="*/ 4534577 w 4534577"/>
                    <a:gd name="connsiteY1" fmla="*/ 0 h 1219200"/>
                    <a:gd name="connsiteX2" fmla="*/ 4465468 w 4534577"/>
                    <a:gd name="connsiteY2" fmla="*/ 37511 h 1219200"/>
                    <a:gd name="connsiteX3" fmla="*/ 4161291 w 4534577"/>
                    <a:gd name="connsiteY3" fmla="*/ 609600 h 1219200"/>
                    <a:gd name="connsiteX4" fmla="*/ 4465468 w 4534577"/>
                    <a:gd name="connsiteY4" fmla="*/ 1181689 h 1219200"/>
                    <a:gd name="connsiteX5" fmla="*/ 4534577 w 4534577"/>
                    <a:gd name="connsiteY5" fmla="*/ 1219200 h 1219200"/>
                    <a:gd name="connsiteX6" fmla="*/ 0 w 4534577"/>
                    <a:gd name="connsiteY6" fmla="*/ 1219200 h 1219200"/>
                    <a:gd name="connsiteX7" fmla="*/ 0 w 4534577"/>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4577" h="1219200">
                      <a:moveTo>
                        <a:pt x="0" y="0"/>
                      </a:moveTo>
                      <a:lnTo>
                        <a:pt x="4534577" y="0"/>
                      </a:lnTo>
                      <a:lnTo>
                        <a:pt x="4465468" y="37511"/>
                      </a:lnTo>
                      <a:cubicBezTo>
                        <a:pt x="4281950" y="161494"/>
                        <a:pt x="4161291" y="371456"/>
                        <a:pt x="4161291" y="609600"/>
                      </a:cubicBezTo>
                      <a:cubicBezTo>
                        <a:pt x="4161291" y="847744"/>
                        <a:pt x="4281950" y="1057706"/>
                        <a:pt x="4465468" y="1181689"/>
                      </a:cubicBezTo>
                      <a:lnTo>
                        <a:pt x="4534577" y="1219200"/>
                      </a:lnTo>
                      <a:lnTo>
                        <a:pt x="0" y="1219200"/>
                      </a:lnTo>
                      <a:lnTo>
                        <a:pt x="0" y="0"/>
                      </a:lnTo>
                      <a:close/>
                    </a:path>
                  </a:pathLst>
                </a:custGeom>
                <a:solidFill>
                  <a:srgbClr val="468E8C"/>
                </a:solidFill>
                <a:ln>
                  <a:noFill/>
                </a:ln>
                <a:effectLst>
                  <a:outerShdw blurRad="50800" dist="381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5940916" y="2967087"/>
                  <a:ext cx="1799020" cy="1219200"/>
                </a:xfrm>
                <a:custGeom>
                  <a:avLst/>
                  <a:gdLst>
                    <a:gd name="connsiteX0" fmla="*/ 0 w 1799020"/>
                    <a:gd name="connsiteY0" fmla="*/ 0 h 1219200"/>
                    <a:gd name="connsiteX1" fmla="*/ 1799020 w 1799020"/>
                    <a:gd name="connsiteY1" fmla="*/ 0 h 1219200"/>
                    <a:gd name="connsiteX2" fmla="*/ 1799020 w 1799020"/>
                    <a:gd name="connsiteY2" fmla="*/ 1219200 h 1219200"/>
                    <a:gd name="connsiteX3" fmla="*/ 0 w 1799020"/>
                    <a:gd name="connsiteY3" fmla="*/ 1219200 h 1219200"/>
                    <a:gd name="connsiteX4" fmla="*/ 69109 w 1799020"/>
                    <a:gd name="connsiteY4" fmla="*/ 1181689 h 1219200"/>
                    <a:gd name="connsiteX5" fmla="*/ 373286 w 1799020"/>
                    <a:gd name="connsiteY5" fmla="*/ 609600 h 1219200"/>
                    <a:gd name="connsiteX6" fmla="*/ 69109 w 1799020"/>
                    <a:gd name="connsiteY6" fmla="*/ 37511 h 1219200"/>
                    <a:gd name="connsiteX7" fmla="*/ 0 w 179902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020" h="1219200">
                      <a:moveTo>
                        <a:pt x="0" y="0"/>
                      </a:moveTo>
                      <a:lnTo>
                        <a:pt x="1799020" y="0"/>
                      </a:lnTo>
                      <a:lnTo>
                        <a:pt x="1799020" y="1219200"/>
                      </a:lnTo>
                      <a:lnTo>
                        <a:pt x="0" y="1219200"/>
                      </a:lnTo>
                      <a:lnTo>
                        <a:pt x="69109" y="1181689"/>
                      </a:lnTo>
                      <a:cubicBezTo>
                        <a:pt x="252628" y="1057706"/>
                        <a:pt x="373286" y="847744"/>
                        <a:pt x="373286" y="609600"/>
                      </a:cubicBezTo>
                      <a:cubicBezTo>
                        <a:pt x="373286" y="371456"/>
                        <a:pt x="252628" y="161494"/>
                        <a:pt x="69109" y="37511"/>
                      </a:cubicBezTo>
                      <a:lnTo>
                        <a:pt x="0" y="0"/>
                      </a:lnTo>
                      <a:close/>
                    </a:path>
                  </a:pathLst>
                </a:custGeom>
                <a:solidFill>
                  <a:srgbClr val="468E8C"/>
                </a:solidFill>
                <a:ln>
                  <a:noFill/>
                </a:ln>
                <a:effectLst>
                  <a:outerShdw blurRad="508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p:nvGrpSpPr>
              <p:grpSpPr>
                <a:xfrm>
                  <a:off x="5076174" y="3028049"/>
                  <a:ext cx="1096222" cy="1097278"/>
                  <a:chOff x="3997456" y="2853901"/>
                  <a:chExt cx="1149093" cy="1150201"/>
                </a:xfrm>
                <a:solidFill>
                  <a:srgbClr val="A47FA0"/>
                </a:solidFill>
                <a:effectLst>
                  <a:outerShdw blurRad="63500" sx="102000" sy="102000" algn="ctr" rotWithShape="0">
                    <a:prstClr val="black">
                      <a:alpha val="25000"/>
                    </a:prstClr>
                  </a:outerShdw>
                </a:effectLst>
              </p:grpSpPr>
              <p:sp>
                <p:nvSpPr>
                  <p:cNvPr id="8" name="Freeform 7"/>
                  <p:cNvSpPr/>
                  <p:nvPr/>
                </p:nvSpPr>
                <p:spPr>
                  <a:xfrm>
                    <a:off x="3997456" y="2853901"/>
                    <a:ext cx="1149093" cy="1150201"/>
                  </a:xfrm>
                  <a:custGeom>
                    <a:avLst/>
                    <a:gdLst>
                      <a:gd name="connsiteX0" fmla="*/ 2699604 w 5261024"/>
                      <a:gd name="connsiteY0" fmla="*/ 0 h 5266097"/>
                      <a:gd name="connsiteX1" fmla="*/ 2975635 w 5261024"/>
                      <a:gd name="connsiteY1" fmla="*/ 22137 h 5266097"/>
                      <a:gd name="connsiteX2" fmla="*/ 3020095 w 5261024"/>
                      <a:gd name="connsiteY2" fmla="*/ 30384 h 5266097"/>
                      <a:gd name="connsiteX3" fmla="*/ 2999736 w 5261024"/>
                      <a:gd name="connsiteY3" fmla="*/ 64762 h 5266097"/>
                      <a:gd name="connsiteX4" fmla="*/ 2983724 w 5261024"/>
                      <a:gd name="connsiteY4" fmla="*/ 110867 h 5266097"/>
                      <a:gd name="connsiteX5" fmla="*/ 3162165 w 5261024"/>
                      <a:gd name="connsiteY5" fmla="*/ 401071 h 5266097"/>
                      <a:gd name="connsiteX6" fmla="*/ 3452273 w 5261024"/>
                      <a:gd name="connsiteY6" fmla="*/ 222475 h 5266097"/>
                      <a:gd name="connsiteX7" fmla="*/ 3458765 w 5261024"/>
                      <a:gd name="connsiteY7" fmla="*/ 174102 h 5266097"/>
                      <a:gd name="connsiteX8" fmla="*/ 3456091 w 5261024"/>
                      <a:gd name="connsiteY8" fmla="*/ 134237 h 5266097"/>
                      <a:gd name="connsiteX9" fmla="*/ 3499492 w 5261024"/>
                      <a:gd name="connsiteY9" fmla="*/ 146919 h 5266097"/>
                      <a:gd name="connsiteX10" fmla="*/ 3729708 w 5261024"/>
                      <a:gd name="connsiteY10" fmla="*/ 239447 h 5266097"/>
                      <a:gd name="connsiteX11" fmla="*/ 3886868 w 5261024"/>
                      <a:gd name="connsiteY11" fmla="*/ 320504 h 5266097"/>
                      <a:gd name="connsiteX12" fmla="*/ 3855876 w 5261024"/>
                      <a:gd name="connsiteY12" fmla="*/ 345930 h 5266097"/>
                      <a:gd name="connsiteX13" fmla="*/ 3825060 w 5261024"/>
                      <a:gd name="connsiteY13" fmla="*/ 383779 h 5266097"/>
                      <a:gd name="connsiteX14" fmla="*/ 3893485 w 5261024"/>
                      <a:gd name="connsiteY14" fmla="*/ 717511 h 5266097"/>
                      <a:gd name="connsiteX15" fmla="*/ 4227180 w 5261024"/>
                      <a:gd name="connsiteY15" fmla="*/ 648908 h 5266097"/>
                      <a:gd name="connsiteX16" fmla="*/ 4249826 w 5261024"/>
                      <a:gd name="connsiteY16" fmla="*/ 605673 h 5266097"/>
                      <a:gd name="connsiteX17" fmla="*/ 4260863 w 5261024"/>
                      <a:gd name="connsiteY17" fmla="*/ 567587 h 5266097"/>
                      <a:gd name="connsiteX18" fmla="*/ 4340221 w 5261024"/>
                      <a:gd name="connsiteY18" fmla="*/ 629356 h 5266097"/>
                      <a:gd name="connsiteX19" fmla="*/ 4595402 w 5261024"/>
                      <a:gd name="connsiteY19" fmla="*/ 879365 h 5266097"/>
                      <a:gd name="connsiteX20" fmla="*/ 4603537 w 5261024"/>
                      <a:gd name="connsiteY20" fmla="*/ 889139 h 5266097"/>
                      <a:gd name="connsiteX21" fmla="*/ 4564217 w 5261024"/>
                      <a:gd name="connsiteY21" fmla="*/ 902959 h 5266097"/>
                      <a:gd name="connsiteX22" fmla="*/ 4522315 w 5261024"/>
                      <a:gd name="connsiteY22" fmla="*/ 927986 h 5266097"/>
                      <a:gd name="connsiteX23" fmla="*/ 4472470 w 5261024"/>
                      <a:gd name="connsiteY23" fmla="*/ 1264993 h 5266097"/>
                      <a:gd name="connsiteX24" fmla="*/ 4809505 w 5261024"/>
                      <a:gd name="connsiteY24" fmla="*/ 1314658 h 5266097"/>
                      <a:gd name="connsiteX25" fmla="*/ 4845572 w 5261024"/>
                      <a:gd name="connsiteY25" fmla="*/ 1281775 h 5266097"/>
                      <a:gd name="connsiteX26" fmla="*/ 4869367 w 5261024"/>
                      <a:gd name="connsiteY26" fmla="*/ 1249219 h 5266097"/>
                      <a:gd name="connsiteX27" fmla="*/ 4907907 w 5261024"/>
                      <a:gd name="connsiteY27" fmla="*/ 1310723 h 5266097"/>
                      <a:gd name="connsiteX28" fmla="*/ 5020778 w 5261024"/>
                      <a:gd name="connsiteY28" fmla="*/ 1527485 h 5266097"/>
                      <a:gd name="connsiteX29" fmla="*/ 5078585 w 5261024"/>
                      <a:gd name="connsiteY29" fmla="*/ 1669097 h 5266097"/>
                      <a:gd name="connsiteX30" fmla="*/ 5039327 w 5261024"/>
                      <a:gd name="connsiteY30" fmla="*/ 1668661 h 5266097"/>
                      <a:gd name="connsiteX31" fmla="*/ 4991392 w 5261024"/>
                      <a:gd name="connsiteY31" fmla="*/ 1677848 h 5266097"/>
                      <a:gd name="connsiteX32" fmla="*/ 4829289 w 5261024"/>
                      <a:gd name="connsiteY32" fmla="*/ 1977484 h 5266097"/>
                      <a:gd name="connsiteX33" fmla="*/ 5129012 w 5261024"/>
                      <a:gd name="connsiteY33" fmla="*/ 2139427 h 5266097"/>
                      <a:gd name="connsiteX34" fmla="*/ 5174151 w 5261024"/>
                      <a:gd name="connsiteY34" fmla="*/ 2120863 h 5266097"/>
                      <a:gd name="connsiteX35" fmla="*/ 5206918 w 5261024"/>
                      <a:gd name="connsiteY35" fmla="*/ 2098895 h 5266097"/>
                      <a:gd name="connsiteX36" fmla="*/ 5233934 w 5261024"/>
                      <a:gd name="connsiteY36" fmla="*/ 2231821 h 5266097"/>
                      <a:gd name="connsiteX37" fmla="*/ 5260212 w 5261024"/>
                      <a:gd name="connsiteY37" fmla="*/ 2479813 h 5266097"/>
                      <a:gd name="connsiteX38" fmla="*/ 5261024 w 5261024"/>
                      <a:gd name="connsiteY38" fmla="*/ 2564666 h 5266097"/>
                      <a:gd name="connsiteX39" fmla="*/ 5223898 w 5261024"/>
                      <a:gd name="connsiteY39" fmla="*/ 2550684 h 5266097"/>
                      <a:gd name="connsiteX40" fmla="*/ 5175711 w 5261024"/>
                      <a:gd name="connsiteY40" fmla="*/ 2542921 h 5266097"/>
                      <a:gd name="connsiteX41" fmla="*/ 4920903 w 5261024"/>
                      <a:gd name="connsiteY41" fmla="*/ 2769046 h 5266097"/>
                      <a:gd name="connsiteX42" fmla="*/ 5147162 w 5261024"/>
                      <a:gd name="connsiteY42" fmla="*/ 3023733 h 5266097"/>
                      <a:gd name="connsiteX43" fmla="*/ 5195928 w 5261024"/>
                      <a:gd name="connsiteY43" fmla="*/ 3021727 h 5266097"/>
                      <a:gd name="connsiteX44" fmla="*/ 5235611 w 5261024"/>
                      <a:gd name="connsiteY44" fmla="*/ 3011951 h 5266097"/>
                      <a:gd name="connsiteX45" fmla="*/ 5192310 w 5261024"/>
                      <a:gd name="connsiteY45" fmla="*/ 3243262 h 5266097"/>
                      <a:gd name="connsiteX46" fmla="*/ 5126971 w 5261024"/>
                      <a:gd name="connsiteY46" fmla="*/ 3469505 h 5266097"/>
                      <a:gd name="connsiteX47" fmla="*/ 5095667 w 5261024"/>
                      <a:gd name="connsiteY47" fmla="*/ 3442641 h 5266097"/>
                      <a:gd name="connsiteX48" fmla="*/ 5053042 w 5261024"/>
                      <a:gd name="connsiteY48" fmla="*/ 3418866 h 5266097"/>
                      <a:gd name="connsiteX49" fmla="*/ 4736261 w 5261024"/>
                      <a:gd name="connsiteY49" fmla="*/ 3544203 h 5266097"/>
                      <a:gd name="connsiteX50" fmla="*/ 4861767 w 5261024"/>
                      <a:gd name="connsiteY50" fmla="*/ 3860917 h 5266097"/>
                      <a:gd name="connsiteX51" fmla="*/ 4908278 w 5261024"/>
                      <a:gd name="connsiteY51" fmla="*/ 3875711 h 5266097"/>
                      <a:gd name="connsiteX52" fmla="*/ 4948303 w 5261024"/>
                      <a:gd name="connsiteY52" fmla="*/ 3880032 h 5266097"/>
                      <a:gd name="connsiteX53" fmla="*/ 4920099 w 5261024"/>
                      <a:gd name="connsiteY53" fmla="*/ 3935562 h 5266097"/>
                      <a:gd name="connsiteX54" fmla="*/ 4701355 w 5261024"/>
                      <a:gd name="connsiteY54" fmla="*/ 4260953 h 5266097"/>
                      <a:gd name="connsiteX55" fmla="*/ 4690683 w 5261024"/>
                      <a:gd name="connsiteY55" fmla="*/ 4273524 h 5266097"/>
                      <a:gd name="connsiteX56" fmla="*/ 4670103 w 5261024"/>
                      <a:gd name="connsiteY56" fmla="*/ 4236951 h 5266097"/>
                      <a:gd name="connsiteX57" fmla="*/ 4638180 w 5261024"/>
                      <a:gd name="connsiteY57" fmla="*/ 4200031 h 5266097"/>
                      <a:gd name="connsiteX58" fmla="*/ 4297636 w 5261024"/>
                      <a:gd name="connsiteY58" fmla="*/ 4209463 h 5266097"/>
                      <a:gd name="connsiteX59" fmla="*/ 4307251 w 5261024"/>
                      <a:gd name="connsiteY59" fmla="*/ 4550002 h 5266097"/>
                      <a:gd name="connsiteX60" fmla="*/ 4345897 w 5261024"/>
                      <a:gd name="connsiteY60" fmla="*/ 4579812 h 5266097"/>
                      <a:gd name="connsiteX61" fmla="*/ 4382079 w 5261024"/>
                      <a:gd name="connsiteY61" fmla="*/ 4597585 h 5266097"/>
                      <a:gd name="connsiteX62" fmla="*/ 4294613 w 5261024"/>
                      <a:gd name="connsiteY62" fmla="*/ 4674261 h 5266097"/>
                      <a:gd name="connsiteX63" fmla="*/ 4081162 w 5261024"/>
                      <a:gd name="connsiteY63" fmla="*/ 4830933 h 5266097"/>
                      <a:gd name="connsiteX64" fmla="*/ 4004830 w 5261024"/>
                      <a:gd name="connsiteY64" fmla="*/ 4875987 h 5266097"/>
                      <a:gd name="connsiteX65" fmla="*/ 3998534 w 5261024"/>
                      <a:gd name="connsiteY65" fmla="*/ 4837804 h 5266097"/>
                      <a:gd name="connsiteX66" fmla="*/ 3981163 w 5261024"/>
                      <a:gd name="connsiteY66" fmla="*/ 4792192 h 5266097"/>
                      <a:gd name="connsiteX67" fmla="*/ 3657930 w 5261024"/>
                      <a:gd name="connsiteY67" fmla="*/ 4684583 h 5266097"/>
                      <a:gd name="connsiteX68" fmla="*/ 3550494 w 5261024"/>
                      <a:gd name="connsiteY68" fmla="*/ 5007873 h 5266097"/>
                      <a:gd name="connsiteX69" fmla="*/ 3576614 w 5261024"/>
                      <a:gd name="connsiteY69" fmla="*/ 5049102 h 5266097"/>
                      <a:gd name="connsiteX70" fmla="*/ 3605495 w 5261024"/>
                      <a:gd name="connsiteY70" fmla="*/ 5079179 h 5266097"/>
                      <a:gd name="connsiteX71" fmla="*/ 3361520 w 5261024"/>
                      <a:gd name="connsiteY71" fmla="*/ 5163465 h 5266097"/>
                      <a:gd name="connsiteX72" fmla="*/ 3154552 w 5261024"/>
                      <a:gd name="connsiteY72" fmla="*/ 5212189 h 5266097"/>
                      <a:gd name="connsiteX73" fmla="*/ 3161961 w 5261024"/>
                      <a:gd name="connsiteY73" fmla="*/ 5172732 h 5266097"/>
                      <a:gd name="connsiteX74" fmla="*/ 3161239 w 5261024"/>
                      <a:gd name="connsiteY74" fmla="*/ 5123930 h 5266097"/>
                      <a:gd name="connsiteX75" fmla="*/ 2894303 w 5261024"/>
                      <a:gd name="connsiteY75" fmla="*/ 4912259 h 5266097"/>
                      <a:gd name="connsiteX76" fmla="*/ 2682774 w 5261024"/>
                      <a:gd name="connsiteY76" fmla="*/ 5179307 h 5266097"/>
                      <a:gd name="connsiteX77" fmla="*/ 2693218 w 5261024"/>
                      <a:gd name="connsiteY77" fmla="*/ 5226984 h 5266097"/>
                      <a:gd name="connsiteX78" fmla="*/ 2708878 w 5261024"/>
                      <a:gd name="connsiteY78" fmla="*/ 5262425 h 5266097"/>
                      <a:gd name="connsiteX79" fmla="*/ 2561420 w 5261024"/>
                      <a:gd name="connsiteY79" fmla="*/ 5266097 h 5266097"/>
                      <a:gd name="connsiteX80" fmla="*/ 2285388 w 5261024"/>
                      <a:gd name="connsiteY80" fmla="*/ 5243959 h 5266097"/>
                      <a:gd name="connsiteX81" fmla="*/ 2240930 w 5261024"/>
                      <a:gd name="connsiteY81" fmla="*/ 5235714 h 5266097"/>
                      <a:gd name="connsiteX82" fmla="*/ 2261288 w 5261024"/>
                      <a:gd name="connsiteY82" fmla="*/ 5201337 h 5266097"/>
                      <a:gd name="connsiteX83" fmla="*/ 2277301 w 5261024"/>
                      <a:gd name="connsiteY83" fmla="*/ 5155230 h 5266097"/>
                      <a:gd name="connsiteX84" fmla="*/ 2098860 w 5261024"/>
                      <a:gd name="connsiteY84" fmla="*/ 4865027 h 5266097"/>
                      <a:gd name="connsiteX85" fmla="*/ 1808751 w 5261024"/>
                      <a:gd name="connsiteY85" fmla="*/ 5043623 h 5266097"/>
                      <a:gd name="connsiteX86" fmla="*/ 1802259 w 5261024"/>
                      <a:gd name="connsiteY86" fmla="*/ 5091997 h 5266097"/>
                      <a:gd name="connsiteX87" fmla="*/ 1804934 w 5261024"/>
                      <a:gd name="connsiteY87" fmla="*/ 5131861 h 5266097"/>
                      <a:gd name="connsiteX88" fmla="*/ 1761530 w 5261024"/>
                      <a:gd name="connsiteY88" fmla="*/ 5119177 h 5266097"/>
                      <a:gd name="connsiteX89" fmla="*/ 1531316 w 5261024"/>
                      <a:gd name="connsiteY89" fmla="*/ 5026649 h 5266097"/>
                      <a:gd name="connsiteX90" fmla="*/ 1374157 w 5261024"/>
                      <a:gd name="connsiteY90" fmla="*/ 4945594 h 5266097"/>
                      <a:gd name="connsiteX91" fmla="*/ 1405149 w 5261024"/>
                      <a:gd name="connsiteY91" fmla="*/ 4920168 h 5266097"/>
                      <a:gd name="connsiteX92" fmla="*/ 1435964 w 5261024"/>
                      <a:gd name="connsiteY92" fmla="*/ 4882320 h 5266097"/>
                      <a:gd name="connsiteX93" fmla="*/ 1367541 w 5261024"/>
                      <a:gd name="connsiteY93" fmla="*/ 4548587 h 5266097"/>
                      <a:gd name="connsiteX94" fmla="*/ 1033844 w 5261024"/>
                      <a:gd name="connsiteY94" fmla="*/ 4617189 h 5266097"/>
                      <a:gd name="connsiteX95" fmla="*/ 1011199 w 5261024"/>
                      <a:gd name="connsiteY95" fmla="*/ 4660425 h 5266097"/>
                      <a:gd name="connsiteX96" fmla="*/ 1000161 w 5261024"/>
                      <a:gd name="connsiteY96" fmla="*/ 4698511 h 5266097"/>
                      <a:gd name="connsiteX97" fmla="*/ 920802 w 5261024"/>
                      <a:gd name="connsiteY97" fmla="*/ 4636740 h 5266097"/>
                      <a:gd name="connsiteX98" fmla="*/ 665621 w 5261024"/>
                      <a:gd name="connsiteY98" fmla="*/ 4386731 h 5266097"/>
                      <a:gd name="connsiteX99" fmla="*/ 657487 w 5261024"/>
                      <a:gd name="connsiteY99" fmla="*/ 4376959 h 5266097"/>
                      <a:gd name="connsiteX100" fmla="*/ 696807 w 5261024"/>
                      <a:gd name="connsiteY100" fmla="*/ 4363138 h 5266097"/>
                      <a:gd name="connsiteX101" fmla="*/ 738709 w 5261024"/>
                      <a:gd name="connsiteY101" fmla="*/ 4338112 h 5266097"/>
                      <a:gd name="connsiteX102" fmla="*/ 788555 w 5261024"/>
                      <a:gd name="connsiteY102" fmla="*/ 4001104 h 5266097"/>
                      <a:gd name="connsiteX103" fmla="*/ 451519 w 5261024"/>
                      <a:gd name="connsiteY103" fmla="*/ 3951439 h 5266097"/>
                      <a:gd name="connsiteX104" fmla="*/ 415452 w 5261024"/>
                      <a:gd name="connsiteY104" fmla="*/ 3984321 h 5266097"/>
                      <a:gd name="connsiteX105" fmla="*/ 391658 w 5261024"/>
                      <a:gd name="connsiteY105" fmla="*/ 4016878 h 5266097"/>
                      <a:gd name="connsiteX106" fmla="*/ 353117 w 5261024"/>
                      <a:gd name="connsiteY106" fmla="*/ 3955371 h 5266097"/>
                      <a:gd name="connsiteX107" fmla="*/ 240245 w 5261024"/>
                      <a:gd name="connsiteY107" fmla="*/ 3738610 h 5266097"/>
                      <a:gd name="connsiteX108" fmla="*/ 182439 w 5261024"/>
                      <a:gd name="connsiteY108" fmla="*/ 3597001 h 5266097"/>
                      <a:gd name="connsiteX109" fmla="*/ 221697 w 5261024"/>
                      <a:gd name="connsiteY109" fmla="*/ 3597436 h 5266097"/>
                      <a:gd name="connsiteX110" fmla="*/ 269631 w 5261024"/>
                      <a:gd name="connsiteY110" fmla="*/ 3588250 h 5266097"/>
                      <a:gd name="connsiteX111" fmla="*/ 431735 w 5261024"/>
                      <a:gd name="connsiteY111" fmla="*/ 3288614 h 5266097"/>
                      <a:gd name="connsiteX112" fmla="*/ 132011 w 5261024"/>
                      <a:gd name="connsiteY112" fmla="*/ 3126671 h 5266097"/>
                      <a:gd name="connsiteX113" fmla="*/ 86872 w 5261024"/>
                      <a:gd name="connsiteY113" fmla="*/ 3145235 h 5266097"/>
                      <a:gd name="connsiteX114" fmla="*/ 54105 w 5261024"/>
                      <a:gd name="connsiteY114" fmla="*/ 3167203 h 5266097"/>
                      <a:gd name="connsiteX115" fmla="*/ 27088 w 5261024"/>
                      <a:gd name="connsiteY115" fmla="*/ 3034275 h 5266097"/>
                      <a:gd name="connsiteX116" fmla="*/ 811 w 5261024"/>
                      <a:gd name="connsiteY116" fmla="*/ 2786282 h 5266097"/>
                      <a:gd name="connsiteX117" fmla="*/ 0 w 5261024"/>
                      <a:gd name="connsiteY117" fmla="*/ 2701432 h 5266097"/>
                      <a:gd name="connsiteX118" fmla="*/ 37127 w 5261024"/>
                      <a:gd name="connsiteY118" fmla="*/ 2715413 h 5266097"/>
                      <a:gd name="connsiteX119" fmla="*/ 85312 w 5261024"/>
                      <a:gd name="connsiteY119" fmla="*/ 2723175 h 5266097"/>
                      <a:gd name="connsiteX120" fmla="*/ 340122 w 5261024"/>
                      <a:gd name="connsiteY120" fmla="*/ 2497052 h 5266097"/>
                      <a:gd name="connsiteX121" fmla="*/ 113862 w 5261024"/>
                      <a:gd name="connsiteY121" fmla="*/ 2242364 h 5266097"/>
                      <a:gd name="connsiteX122" fmla="*/ 65096 w 5261024"/>
                      <a:gd name="connsiteY122" fmla="*/ 2244369 h 5266097"/>
                      <a:gd name="connsiteX123" fmla="*/ 25412 w 5261024"/>
                      <a:gd name="connsiteY123" fmla="*/ 2254145 h 5266097"/>
                      <a:gd name="connsiteX124" fmla="*/ 68713 w 5261024"/>
                      <a:gd name="connsiteY124" fmla="*/ 2022832 h 5266097"/>
                      <a:gd name="connsiteX125" fmla="*/ 134052 w 5261024"/>
                      <a:gd name="connsiteY125" fmla="*/ 1796592 h 5266097"/>
                      <a:gd name="connsiteX126" fmla="*/ 165357 w 5261024"/>
                      <a:gd name="connsiteY126" fmla="*/ 1823456 h 5266097"/>
                      <a:gd name="connsiteX127" fmla="*/ 207982 w 5261024"/>
                      <a:gd name="connsiteY127" fmla="*/ 1847230 h 5266097"/>
                      <a:gd name="connsiteX128" fmla="*/ 524763 w 5261024"/>
                      <a:gd name="connsiteY128" fmla="*/ 1721894 h 5266097"/>
                      <a:gd name="connsiteX129" fmla="*/ 399256 w 5261024"/>
                      <a:gd name="connsiteY129" fmla="*/ 1405180 h 5266097"/>
                      <a:gd name="connsiteX130" fmla="*/ 352745 w 5261024"/>
                      <a:gd name="connsiteY130" fmla="*/ 1390386 h 5266097"/>
                      <a:gd name="connsiteX131" fmla="*/ 312719 w 5261024"/>
                      <a:gd name="connsiteY131" fmla="*/ 1386066 h 5266097"/>
                      <a:gd name="connsiteX132" fmla="*/ 340923 w 5261024"/>
                      <a:gd name="connsiteY132" fmla="*/ 1330533 h 5266097"/>
                      <a:gd name="connsiteX133" fmla="*/ 559668 w 5261024"/>
                      <a:gd name="connsiteY133" fmla="*/ 1005143 h 5266097"/>
                      <a:gd name="connsiteX134" fmla="*/ 570341 w 5261024"/>
                      <a:gd name="connsiteY134" fmla="*/ 992572 h 5266097"/>
                      <a:gd name="connsiteX135" fmla="*/ 590920 w 5261024"/>
                      <a:gd name="connsiteY135" fmla="*/ 1029147 h 5266097"/>
                      <a:gd name="connsiteX136" fmla="*/ 622843 w 5261024"/>
                      <a:gd name="connsiteY136" fmla="*/ 1066067 h 5266097"/>
                      <a:gd name="connsiteX137" fmla="*/ 963387 w 5261024"/>
                      <a:gd name="connsiteY137" fmla="*/ 1056634 h 5266097"/>
                      <a:gd name="connsiteX138" fmla="*/ 953773 w 5261024"/>
                      <a:gd name="connsiteY138" fmla="*/ 716095 h 5266097"/>
                      <a:gd name="connsiteX139" fmla="*/ 915126 w 5261024"/>
                      <a:gd name="connsiteY139" fmla="*/ 686285 h 5266097"/>
                      <a:gd name="connsiteX140" fmla="*/ 878943 w 5261024"/>
                      <a:gd name="connsiteY140" fmla="*/ 668511 h 5266097"/>
                      <a:gd name="connsiteX141" fmla="*/ 966411 w 5261024"/>
                      <a:gd name="connsiteY141" fmla="*/ 591835 h 5266097"/>
                      <a:gd name="connsiteX142" fmla="*/ 1179862 w 5261024"/>
                      <a:gd name="connsiteY142" fmla="*/ 435162 h 5266097"/>
                      <a:gd name="connsiteX143" fmla="*/ 1256192 w 5261024"/>
                      <a:gd name="connsiteY143" fmla="*/ 390108 h 5266097"/>
                      <a:gd name="connsiteX144" fmla="*/ 1262490 w 5261024"/>
                      <a:gd name="connsiteY144" fmla="*/ 428293 h 5266097"/>
                      <a:gd name="connsiteX145" fmla="*/ 1279861 w 5261024"/>
                      <a:gd name="connsiteY145" fmla="*/ 473904 h 5266097"/>
                      <a:gd name="connsiteX146" fmla="*/ 1603093 w 5261024"/>
                      <a:gd name="connsiteY146" fmla="*/ 581514 h 5266097"/>
                      <a:gd name="connsiteX147" fmla="*/ 1710529 w 5261024"/>
                      <a:gd name="connsiteY147" fmla="*/ 258223 h 5266097"/>
                      <a:gd name="connsiteX148" fmla="*/ 1684409 w 5261024"/>
                      <a:gd name="connsiteY148" fmla="*/ 216994 h 5266097"/>
                      <a:gd name="connsiteX149" fmla="*/ 1655527 w 5261024"/>
                      <a:gd name="connsiteY149" fmla="*/ 186916 h 5266097"/>
                      <a:gd name="connsiteX150" fmla="*/ 1899503 w 5261024"/>
                      <a:gd name="connsiteY150" fmla="*/ 102632 h 5266097"/>
                      <a:gd name="connsiteX151" fmla="*/ 2106471 w 5261024"/>
                      <a:gd name="connsiteY151" fmla="*/ 53906 h 5266097"/>
                      <a:gd name="connsiteX152" fmla="*/ 2099062 w 5261024"/>
                      <a:gd name="connsiteY152" fmla="*/ 93364 h 5266097"/>
                      <a:gd name="connsiteX153" fmla="*/ 2099785 w 5261024"/>
                      <a:gd name="connsiteY153" fmla="*/ 142166 h 5266097"/>
                      <a:gd name="connsiteX154" fmla="*/ 2366720 w 5261024"/>
                      <a:gd name="connsiteY154" fmla="*/ 353838 h 5266097"/>
                      <a:gd name="connsiteX155" fmla="*/ 2578250 w 5261024"/>
                      <a:gd name="connsiteY155" fmla="*/ 86789 h 5266097"/>
                      <a:gd name="connsiteX156" fmla="*/ 2567806 w 5261024"/>
                      <a:gd name="connsiteY156" fmla="*/ 39113 h 5266097"/>
                      <a:gd name="connsiteX157" fmla="*/ 2552146 w 5261024"/>
                      <a:gd name="connsiteY157" fmla="*/ 3672 h 5266097"/>
                      <a:gd name="connsiteX158" fmla="*/ 2699604 w 5261024"/>
                      <a:gd name="connsiteY158" fmla="*/ 0 h 5266097"/>
                      <a:gd name="connsiteX159" fmla="*/ 2685916 w 5261024"/>
                      <a:gd name="connsiteY159" fmla="*/ 849851 h 5266097"/>
                      <a:gd name="connsiteX160" fmla="*/ 896230 w 5261024"/>
                      <a:gd name="connsiteY160" fmla="*/ 2219946 h 5266097"/>
                      <a:gd name="connsiteX161" fmla="*/ 2217191 w 5261024"/>
                      <a:gd name="connsiteY161" fmla="*/ 4368244 h 5266097"/>
                      <a:gd name="connsiteX162" fmla="*/ 4364793 w 5261024"/>
                      <a:gd name="connsiteY162" fmla="*/ 3046150 h 5266097"/>
                      <a:gd name="connsiteX163" fmla="*/ 3043832 w 5261024"/>
                      <a:gd name="connsiteY163" fmla="*/ 897852 h 5266097"/>
                      <a:gd name="connsiteX164" fmla="*/ 2685916 w 5261024"/>
                      <a:gd name="connsiteY164" fmla="*/ 849851 h 526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261024" h="5266097">
                        <a:moveTo>
                          <a:pt x="2699604" y="0"/>
                        </a:moveTo>
                        <a:cubicBezTo>
                          <a:pt x="2791142" y="2496"/>
                          <a:pt x="2883255" y="9812"/>
                          <a:pt x="2975635" y="22137"/>
                        </a:cubicBezTo>
                        <a:lnTo>
                          <a:pt x="3020095" y="30384"/>
                        </a:lnTo>
                        <a:lnTo>
                          <a:pt x="2999736" y="64762"/>
                        </a:lnTo>
                        <a:cubicBezTo>
                          <a:pt x="2992981" y="79277"/>
                          <a:pt x="2987578" y="94685"/>
                          <a:pt x="2983724" y="110867"/>
                        </a:cubicBezTo>
                        <a:cubicBezTo>
                          <a:pt x="2952888" y="240322"/>
                          <a:pt x="3032779" y="370252"/>
                          <a:pt x="3162165" y="401071"/>
                        </a:cubicBezTo>
                        <a:cubicBezTo>
                          <a:pt x="3291551" y="431891"/>
                          <a:pt x="3421437" y="351930"/>
                          <a:pt x="3452273" y="222475"/>
                        </a:cubicBezTo>
                        <a:cubicBezTo>
                          <a:pt x="3456127" y="206292"/>
                          <a:pt x="3458252" y="190104"/>
                          <a:pt x="3458765" y="174102"/>
                        </a:cubicBezTo>
                        <a:lnTo>
                          <a:pt x="3456091" y="134237"/>
                        </a:lnTo>
                        <a:lnTo>
                          <a:pt x="3499492" y="146919"/>
                        </a:lnTo>
                        <a:cubicBezTo>
                          <a:pt x="3578278" y="174349"/>
                          <a:pt x="3655061" y="205265"/>
                          <a:pt x="3729708" y="239447"/>
                        </a:cubicBezTo>
                        <a:lnTo>
                          <a:pt x="3886868" y="320504"/>
                        </a:lnTo>
                        <a:lnTo>
                          <a:pt x="3855876" y="345930"/>
                        </a:lnTo>
                        <a:cubicBezTo>
                          <a:pt x="3844563" y="357260"/>
                          <a:pt x="3834216" y="369891"/>
                          <a:pt x="3825060" y="383779"/>
                        </a:cubicBezTo>
                        <a:cubicBezTo>
                          <a:pt x="3751808" y="494880"/>
                          <a:pt x="3782442" y="644297"/>
                          <a:pt x="3893485" y="717511"/>
                        </a:cubicBezTo>
                        <a:cubicBezTo>
                          <a:pt x="4004526" y="790725"/>
                          <a:pt x="4153927" y="760009"/>
                          <a:pt x="4227180" y="648908"/>
                        </a:cubicBezTo>
                        <a:cubicBezTo>
                          <a:pt x="4236337" y="635021"/>
                          <a:pt x="4243870" y="620534"/>
                          <a:pt x="4249826" y="605673"/>
                        </a:cubicBezTo>
                        <a:lnTo>
                          <a:pt x="4260863" y="567587"/>
                        </a:lnTo>
                        <a:lnTo>
                          <a:pt x="4340221" y="629356"/>
                        </a:lnTo>
                        <a:cubicBezTo>
                          <a:pt x="4431148" y="707069"/>
                          <a:pt x="4516361" y="790651"/>
                          <a:pt x="4595402" y="879365"/>
                        </a:cubicBezTo>
                        <a:lnTo>
                          <a:pt x="4603537" y="889139"/>
                        </a:lnTo>
                        <a:lnTo>
                          <a:pt x="4564217" y="902959"/>
                        </a:lnTo>
                        <a:cubicBezTo>
                          <a:pt x="4549712" y="909737"/>
                          <a:pt x="4535670" y="918068"/>
                          <a:pt x="4522315" y="927986"/>
                        </a:cubicBezTo>
                        <a:cubicBezTo>
                          <a:pt x="4415481" y="1007334"/>
                          <a:pt x="4393165" y="1158216"/>
                          <a:pt x="4472470" y="1264993"/>
                        </a:cubicBezTo>
                        <a:cubicBezTo>
                          <a:pt x="4551775" y="1371771"/>
                          <a:pt x="4702672" y="1394006"/>
                          <a:pt x="4809505" y="1314658"/>
                        </a:cubicBezTo>
                        <a:cubicBezTo>
                          <a:pt x="4822859" y="1304740"/>
                          <a:pt x="4834893" y="1293703"/>
                          <a:pt x="4845572" y="1281775"/>
                        </a:cubicBezTo>
                        <a:lnTo>
                          <a:pt x="4869367" y="1249219"/>
                        </a:lnTo>
                        <a:lnTo>
                          <a:pt x="4907907" y="1310723"/>
                        </a:lnTo>
                        <a:cubicBezTo>
                          <a:pt x="4948818" y="1381156"/>
                          <a:pt x="4986492" y="1453490"/>
                          <a:pt x="5020778" y="1527485"/>
                        </a:cubicBezTo>
                        <a:lnTo>
                          <a:pt x="5078585" y="1669097"/>
                        </a:lnTo>
                        <a:lnTo>
                          <a:pt x="5039327" y="1668661"/>
                        </a:lnTo>
                        <a:cubicBezTo>
                          <a:pt x="5023379" y="1670069"/>
                          <a:pt x="5007333" y="1673094"/>
                          <a:pt x="4991392" y="1677848"/>
                        </a:cubicBezTo>
                        <a:cubicBezTo>
                          <a:pt x="4863863" y="1715870"/>
                          <a:pt x="4791287" y="1850022"/>
                          <a:pt x="4829289" y="1977484"/>
                        </a:cubicBezTo>
                        <a:cubicBezTo>
                          <a:pt x="4867292" y="2104945"/>
                          <a:pt x="5001483" y="2177449"/>
                          <a:pt x="5129012" y="2139427"/>
                        </a:cubicBezTo>
                        <a:cubicBezTo>
                          <a:pt x="5144953" y="2134673"/>
                          <a:pt x="5160036" y="2128419"/>
                          <a:pt x="5174151" y="2120863"/>
                        </a:cubicBezTo>
                        <a:lnTo>
                          <a:pt x="5206918" y="2098895"/>
                        </a:lnTo>
                        <a:lnTo>
                          <a:pt x="5233934" y="2231821"/>
                        </a:lnTo>
                        <a:cubicBezTo>
                          <a:pt x="5246572" y="2313623"/>
                          <a:pt x="5255381" y="2396367"/>
                          <a:pt x="5260212" y="2479813"/>
                        </a:cubicBezTo>
                        <a:lnTo>
                          <a:pt x="5261024" y="2564666"/>
                        </a:lnTo>
                        <a:lnTo>
                          <a:pt x="5223898" y="2550684"/>
                        </a:lnTo>
                        <a:cubicBezTo>
                          <a:pt x="5208429" y="2546552"/>
                          <a:pt x="5192316" y="2543908"/>
                          <a:pt x="5175711" y="2542921"/>
                        </a:cubicBezTo>
                        <a:cubicBezTo>
                          <a:pt x="5042868" y="2535034"/>
                          <a:pt x="4928786" y="2636273"/>
                          <a:pt x="4920903" y="2769046"/>
                        </a:cubicBezTo>
                        <a:cubicBezTo>
                          <a:pt x="4913019" y="2901817"/>
                          <a:pt x="5014319" y="3015845"/>
                          <a:pt x="5147162" y="3023733"/>
                        </a:cubicBezTo>
                        <a:cubicBezTo>
                          <a:pt x="5163767" y="3024719"/>
                          <a:pt x="5180080" y="3024000"/>
                          <a:pt x="5195928" y="3021727"/>
                        </a:cubicBezTo>
                        <a:lnTo>
                          <a:pt x="5235611" y="3011951"/>
                        </a:lnTo>
                        <a:lnTo>
                          <a:pt x="5192310" y="3243262"/>
                        </a:lnTo>
                        <a:lnTo>
                          <a:pt x="5126971" y="3469505"/>
                        </a:lnTo>
                        <a:lnTo>
                          <a:pt x="5095667" y="3442641"/>
                        </a:lnTo>
                        <a:cubicBezTo>
                          <a:pt x="5082545" y="3433468"/>
                          <a:pt x="5068309" y="3425472"/>
                          <a:pt x="5053042" y="3418866"/>
                        </a:cubicBezTo>
                        <a:cubicBezTo>
                          <a:pt x="4930908" y="3366020"/>
                          <a:pt x="4789081" y="3422134"/>
                          <a:pt x="4736261" y="3544203"/>
                        </a:cubicBezTo>
                        <a:cubicBezTo>
                          <a:pt x="4683442" y="3666272"/>
                          <a:pt x="4739634" y="3808069"/>
                          <a:pt x="4861767" y="3860917"/>
                        </a:cubicBezTo>
                        <a:cubicBezTo>
                          <a:pt x="4877034" y="3867523"/>
                          <a:pt x="4892609" y="3872427"/>
                          <a:pt x="4908278" y="3875711"/>
                        </a:cubicBezTo>
                        <a:lnTo>
                          <a:pt x="4948303" y="3880032"/>
                        </a:lnTo>
                        <a:lnTo>
                          <a:pt x="4920099" y="3935562"/>
                        </a:lnTo>
                        <a:cubicBezTo>
                          <a:pt x="4854957" y="4050190"/>
                          <a:pt x="4781729" y="4158847"/>
                          <a:pt x="4701355" y="4260953"/>
                        </a:cubicBezTo>
                        <a:lnTo>
                          <a:pt x="4690683" y="4273524"/>
                        </a:lnTo>
                        <a:lnTo>
                          <a:pt x="4670103" y="4236951"/>
                        </a:lnTo>
                        <a:cubicBezTo>
                          <a:pt x="4660910" y="4223843"/>
                          <a:pt x="4650267" y="4211460"/>
                          <a:pt x="4638180" y="4200031"/>
                        </a:cubicBezTo>
                        <a:cubicBezTo>
                          <a:pt x="4541487" y="4108598"/>
                          <a:pt x="4389020" y="4112821"/>
                          <a:pt x="4297636" y="4209463"/>
                        </a:cubicBezTo>
                        <a:cubicBezTo>
                          <a:pt x="4206253" y="4306105"/>
                          <a:pt x="4210558" y="4458570"/>
                          <a:pt x="4307251" y="4550002"/>
                        </a:cubicBezTo>
                        <a:cubicBezTo>
                          <a:pt x="4319338" y="4561431"/>
                          <a:pt x="4332296" y="4571366"/>
                          <a:pt x="4345897" y="4579812"/>
                        </a:cubicBezTo>
                        <a:lnTo>
                          <a:pt x="4382079" y="4597585"/>
                        </a:lnTo>
                        <a:lnTo>
                          <a:pt x="4294613" y="4674261"/>
                        </a:lnTo>
                        <a:cubicBezTo>
                          <a:pt x="4226072" y="4730053"/>
                          <a:pt x="4154820" y="4782340"/>
                          <a:pt x="4081162" y="4830933"/>
                        </a:cubicBezTo>
                        <a:lnTo>
                          <a:pt x="4004830" y="4875987"/>
                        </a:lnTo>
                        <a:lnTo>
                          <a:pt x="3998534" y="4837804"/>
                        </a:lnTo>
                        <a:cubicBezTo>
                          <a:pt x="3994378" y="4822342"/>
                          <a:pt x="3988612" y="4807066"/>
                          <a:pt x="3981163" y="4792192"/>
                        </a:cubicBezTo>
                        <a:cubicBezTo>
                          <a:pt x="3921573" y="4673203"/>
                          <a:pt x="3776856" y="4625024"/>
                          <a:pt x="3657930" y="4684583"/>
                        </a:cubicBezTo>
                        <a:cubicBezTo>
                          <a:pt x="3539004" y="4744142"/>
                          <a:pt x="3490903" y="4888884"/>
                          <a:pt x="3550494" y="5007873"/>
                        </a:cubicBezTo>
                        <a:cubicBezTo>
                          <a:pt x="3557942" y="5022747"/>
                          <a:pt x="3566721" y="5036514"/>
                          <a:pt x="3576614" y="5049102"/>
                        </a:cubicBezTo>
                        <a:lnTo>
                          <a:pt x="3605495" y="5079179"/>
                        </a:lnTo>
                        <a:lnTo>
                          <a:pt x="3361520" y="5163465"/>
                        </a:lnTo>
                        <a:lnTo>
                          <a:pt x="3154552" y="5212189"/>
                        </a:lnTo>
                        <a:lnTo>
                          <a:pt x="3161961" y="5172732"/>
                        </a:lnTo>
                        <a:cubicBezTo>
                          <a:pt x="3163345" y="5156782"/>
                          <a:pt x="3163151" y="5140455"/>
                          <a:pt x="3161239" y="5123930"/>
                        </a:cubicBezTo>
                        <a:cubicBezTo>
                          <a:pt x="3145938" y="4991736"/>
                          <a:pt x="3026428" y="4896967"/>
                          <a:pt x="2894303" y="4912259"/>
                        </a:cubicBezTo>
                        <a:cubicBezTo>
                          <a:pt x="2762179" y="4927551"/>
                          <a:pt x="2667474" y="5047112"/>
                          <a:pt x="2682774" y="5179307"/>
                        </a:cubicBezTo>
                        <a:cubicBezTo>
                          <a:pt x="2684687" y="5195831"/>
                          <a:pt x="2688228" y="5211770"/>
                          <a:pt x="2693218" y="5226984"/>
                        </a:cubicBezTo>
                        <a:lnTo>
                          <a:pt x="2708878" y="5262425"/>
                        </a:lnTo>
                        <a:lnTo>
                          <a:pt x="2561420" y="5266097"/>
                        </a:lnTo>
                        <a:cubicBezTo>
                          <a:pt x="2469881" y="5263601"/>
                          <a:pt x="2377769" y="5256285"/>
                          <a:pt x="2285388" y="5243959"/>
                        </a:cubicBezTo>
                        <a:lnTo>
                          <a:pt x="2240930" y="5235714"/>
                        </a:lnTo>
                        <a:lnTo>
                          <a:pt x="2261288" y="5201337"/>
                        </a:lnTo>
                        <a:cubicBezTo>
                          <a:pt x="2268045" y="5186822"/>
                          <a:pt x="2273446" y="5171413"/>
                          <a:pt x="2277301" y="5155230"/>
                        </a:cubicBezTo>
                        <a:cubicBezTo>
                          <a:pt x="2308137" y="5025775"/>
                          <a:pt x="2228246" y="4895846"/>
                          <a:pt x="2098860" y="4865027"/>
                        </a:cubicBezTo>
                        <a:cubicBezTo>
                          <a:pt x="1969474" y="4834207"/>
                          <a:pt x="1839587" y="4914168"/>
                          <a:pt x="1808751" y="5043623"/>
                        </a:cubicBezTo>
                        <a:cubicBezTo>
                          <a:pt x="1804897" y="5059805"/>
                          <a:pt x="1802773" y="5075995"/>
                          <a:pt x="1802259" y="5091997"/>
                        </a:cubicBezTo>
                        <a:lnTo>
                          <a:pt x="1804934" y="5131861"/>
                        </a:lnTo>
                        <a:lnTo>
                          <a:pt x="1761530" y="5119177"/>
                        </a:lnTo>
                        <a:cubicBezTo>
                          <a:pt x="1682746" y="5091747"/>
                          <a:pt x="1605963" y="5060831"/>
                          <a:pt x="1531316" y="5026649"/>
                        </a:cubicBezTo>
                        <a:lnTo>
                          <a:pt x="1374157" y="4945594"/>
                        </a:lnTo>
                        <a:lnTo>
                          <a:pt x="1405149" y="4920168"/>
                        </a:lnTo>
                        <a:cubicBezTo>
                          <a:pt x="1416461" y="4908838"/>
                          <a:pt x="1426808" y="4896207"/>
                          <a:pt x="1435964" y="4882320"/>
                        </a:cubicBezTo>
                        <a:cubicBezTo>
                          <a:pt x="1509217" y="4771217"/>
                          <a:pt x="1478582" y="4621800"/>
                          <a:pt x="1367541" y="4548587"/>
                        </a:cubicBezTo>
                        <a:cubicBezTo>
                          <a:pt x="1256498" y="4475373"/>
                          <a:pt x="1107097" y="4506088"/>
                          <a:pt x="1033844" y="4617189"/>
                        </a:cubicBezTo>
                        <a:cubicBezTo>
                          <a:pt x="1024688" y="4631078"/>
                          <a:pt x="1017155" y="4645563"/>
                          <a:pt x="1011199" y="4660425"/>
                        </a:cubicBezTo>
                        <a:lnTo>
                          <a:pt x="1000161" y="4698511"/>
                        </a:lnTo>
                        <a:lnTo>
                          <a:pt x="920802" y="4636740"/>
                        </a:lnTo>
                        <a:cubicBezTo>
                          <a:pt x="829875" y="4559028"/>
                          <a:pt x="744663" y="4475445"/>
                          <a:pt x="665621" y="4386731"/>
                        </a:cubicBezTo>
                        <a:lnTo>
                          <a:pt x="657487" y="4376959"/>
                        </a:lnTo>
                        <a:lnTo>
                          <a:pt x="696807" y="4363138"/>
                        </a:lnTo>
                        <a:cubicBezTo>
                          <a:pt x="711312" y="4356361"/>
                          <a:pt x="725355" y="4348030"/>
                          <a:pt x="738709" y="4338112"/>
                        </a:cubicBezTo>
                        <a:cubicBezTo>
                          <a:pt x="845543" y="4258765"/>
                          <a:pt x="867859" y="4107881"/>
                          <a:pt x="788555" y="4001104"/>
                        </a:cubicBezTo>
                        <a:cubicBezTo>
                          <a:pt x="709249" y="3894326"/>
                          <a:pt x="558354" y="3872091"/>
                          <a:pt x="451519" y="3951439"/>
                        </a:cubicBezTo>
                        <a:cubicBezTo>
                          <a:pt x="438165" y="3961357"/>
                          <a:pt x="426132" y="3972393"/>
                          <a:pt x="415452" y="3984321"/>
                        </a:cubicBezTo>
                        <a:lnTo>
                          <a:pt x="391658" y="4016878"/>
                        </a:lnTo>
                        <a:lnTo>
                          <a:pt x="353117" y="3955371"/>
                        </a:lnTo>
                        <a:cubicBezTo>
                          <a:pt x="312204" y="3884939"/>
                          <a:pt x="274531" y="3812605"/>
                          <a:pt x="240245" y="3738610"/>
                        </a:cubicBezTo>
                        <a:lnTo>
                          <a:pt x="182439" y="3597001"/>
                        </a:lnTo>
                        <a:lnTo>
                          <a:pt x="221697" y="3597436"/>
                        </a:lnTo>
                        <a:cubicBezTo>
                          <a:pt x="237645" y="3596029"/>
                          <a:pt x="253690" y="3593002"/>
                          <a:pt x="269631" y="3588250"/>
                        </a:cubicBezTo>
                        <a:cubicBezTo>
                          <a:pt x="397161" y="3550226"/>
                          <a:pt x="469738" y="3416075"/>
                          <a:pt x="431735" y="3288614"/>
                        </a:cubicBezTo>
                        <a:cubicBezTo>
                          <a:pt x="393733" y="3161152"/>
                          <a:pt x="259541" y="3088647"/>
                          <a:pt x="132011" y="3126671"/>
                        </a:cubicBezTo>
                        <a:cubicBezTo>
                          <a:pt x="116070" y="3131423"/>
                          <a:pt x="100988" y="3137679"/>
                          <a:pt x="86872" y="3145235"/>
                        </a:cubicBezTo>
                        <a:lnTo>
                          <a:pt x="54105" y="3167203"/>
                        </a:lnTo>
                        <a:lnTo>
                          <a:pt x="27088" y="3034275"/>
                        </a:lnTo>
                        <a:cubicBezTo>
                          <a:pt x="14450" y="2952472"/>
                          <a:pt x="5642" y="2869727"/>
                          <a:pt x="811" y="2786282"/>
                        </a:cubicBezTo>
                        <a:lnTo>
                          <a:pt x="0" y="2701432"/>
                        </a:lnTo>
                        <a:lnTo>
                          <a:pt x="37127" y="2715413"/>
                        </a:lnTo>
                        <a:cubicBezTo>
                          <a:pt x="52595" y="2719545"/>
                          <a:pt x="68707" y="2722190"/>
                          <a:pt x="85312" y="2723175"/>
                        </a:cubicBezTo>
                        <a:cubicBezTo>
                          <a:pt x="218155" y="2731063"/>
                          <a:pt x="332238" y="2629824"/>
                          <a:pt x="340122" y="2497052"/>
                        </a:cubicBezTo>
                        <a:cubicBezTo>
                          <a:pt x="348006" y="2364279"/>
                          <a:pt x="246705" y="2250252"/>
                          <a:pt x="113862" y="2242364"/>
                        </a:cubicBezTo>
                        <a:cubicBezTo>
                          <a:pt x="97256" y="2241378"/>
                          <a:pt x="80945" y="2242097"/>
                          <a:pt x="65096" y="2244369"/>
                        </a:cubicBezTo>
                        <a:lnTo>
                          <a:pt x="25412" y="2254145"/>
                        </a:lnTo>
                        <a:lnTo>
                          <a:pt x="68713" y="2022832"/>
                        </a:lnTo>
                        <a:lnTo>
                          <a:pt x="134052" y="1796592"/>
                        </a:lnTo>
                        <a:lnTo>
                          <a:pt x="165357" y="1823456"/>
                        </a:lnTo>
                        <a:cubicBezTo>
                          <a:pt x="178479" y="1832629"/>
                          <a:pt x="192715" y="1840624"/>
                          <a:pt x="207982" y="1847230"/>
                        </a:cubicBezTo>
                        <a:cubicBezTo>
                          <a:pt x="330115" y="1900077"/>
                          <a:pt x="471944" y="1843963"/>
                          <a:pt x="524763" y="1721894"/>
                        </a:cubicBezTo>
                        <a:cubicBezTo>
                          <a:pt x="577582" y="1599825"/>
                          <a:pt x="521390" y="1458027"/>
                          <a:pt x="399256" y="1405180"/>
                        </a:cubicBezTo>
                        <a:cubicBezTo>
                          <a:pt x="383989" y="1398574"/>
                          <a:pt x="368416" y="1393671"/>
                          <a:pt x="352745" y="1390386"/>
                        </a:cubicBezTo>
                        <a:lnTo>
                          <a:pt x="312719" y="1386066"/>
                        </a:lnTo>
                        <a:lnTo>
                          <a:pt x="340923" y="1330533"/>
                        </a:lnTo>
                        <a:cubicBezTo>
                          <a:pt x="406067" y="1215904"/>
                          <a:pt x="479295" y="1107248"/>
                          <a:pt x="559668" y="1005143"/>
                        </a:cubicBezTo>
                        <a:lnTo>
                          <a:pt x="570341" y="992572"/>
                        </a:lnTo>
                        <a:lnTo>
                          <a:pt x="590920" y="1029147"/>
                        </a:lnTo>
                        <a:cubicBezTo>
                          <a:pt x="600113" y="1042255"/>
                          <a:pt x="610757" y="1054637"/>
                          <a:pt x="622843" y="1066067"/>
                        </a:cubicBezTo>
                        <a:cubicBezTo>
                          <a:pt x="719537" y="1157498"/>
                          <a:pt x="872004" y="1153275"/>
                          <a:pt x="963387" y="1056634"/>
                        </a:cubicBezTo>
                        <a:cubicBezTo>
                          <a:pt x="1054771" y="959992"/>
                          <a:pt x="1050466" y="807527"/>
                          <a:pt x="953773" y="716095"/>
                        </a:cubicBezTo>
                        <a:cubicBezTo>
                          <a:pt x="941686" y="704665"/>
                          <a:pt x="928728" y="694731"/>
                          <a:pt x="915126" y="686285"/>
                        </a:cubicBezTo>
                        <a:lnTo>
                          <a:pt x="878943" y="668511"/>
                        </a:lnTo>
                        <a:lnTo>
                          <a:pt x="966411" y="591835"/>
                        </a:lnTo>
                        <a:cubicBezTo>
                          <a:pt x="1034952" y="536042"/>
                          <a:pt x="1106204" y="483755"/>
                          <a:pt x="1179862" y="435162"/>
                        </a:cubicBezTo>
                        <a:lnTo>
                          <a:pt x="1256192" y="390108"/>
                        </a:lnTo>
                        <a:lnTo>
                          <a:pt x="1262490" y="428293"/>
                        </a:lnTo>
                        <a:cubicBezTo>
                          <a:pt x="1266645" y="443754"/>
                          <a:pt x="1272411" y="459031"/>
                          <a:pt x="1279861" y="473904"/>
                        </a:cubicBezTo>
                        <a:cubicBezTo>
                          <a:pt x="1339451" y="592893"/>
                          <a:pt x="1484168" y="641073"/>
                          <a:pt x="1603093" y="581514"/>
                        </a:cubicBezTo>
                        <a:cubicBezTo>
                          <a:pt x="1722020" y="521955"/>
                          <a:pt x="1770120" y="377212"/>
                          <a:pt x="1710529" y="258223"/>
                        </a:cubicBezTo>
                        <a:cubicBezTo>
                          <a:pt x="1703080" y="243350"/>
                          <a:pt x="1694301" y="229582"/>
                          <a:pt x="1684409" y="216994"/>
                        </a:cubicBezTo>
                        <a:lnTo>
                          <a:pt x="1655527" y="186916"/>
                        </a:lnTo>
                        <a:lnTo>
                          <a:pt x="1899503" y="102632"/>
                        </a:lnTo>
                        <a:lnTo>
                          <a:pt x="2106471" y="53906"/>
                        </a:lnTo>
                        <a:lnTo>
                          <a:pt x="2099062" y="93364"/>
                        </a:lnTo>
                        <a:cubicBezTo>
                          <a:pt x="2097679" y="109315"/>
                          <a:pt x="2097873" y="125641"/>
                          <a:pt x="2099785" y="142166"/>
                        </a:cubicBezTo>
                        <a:cubicBezTo>
                          <a:pt x="2115085" y="274360"/>
                          <a:pt x="2234596" y="369129"/>
                          <a:pt x="2366720" y="353838"/>
                        </a:cubicBezTo>
                        <a:cubicBezTo>
                          <a:pt x="2498845" y="338546"/>
                          <a:pt x="2593550" y="218984"/>
                          <a:pt x="2578250" y="86789"/>
                        </a:cubicBezTo>
                        <a:cubicBezTo>
                          <a:pt x="2576337" y="70264"/>
                          <a:pt x="2572796" y="54325"/>
                          <a:pt x="2567806" y="39113"/>
                        </a:cubicBezTo>
                        <a:lnTo>
                          <a:pt x="2552146" y="3672"/>
                        </a:lnTo>
                        <a:lnTo>
                          <a:pt x="2699604" y="0"/>
                        </a:lnTo>
                        <a:close/>
                        <a:moveTo>
                          <a:pt x="2685916" y="849851"/>
                        </a:moveTo>
                        <a:cubicBezTo>
                          <a:pt x="1857093" y="823407"/>
                          <a:pt x="1095966" y="1381414"/>
                          <a:pt x="896230" y="2219946"/>
                        </a:cubicBezTo>
                        <a:cubicBezTo>
                          <a:pt x="667959" y="3178268"/>
                          <a:pt x="1259374" y="4140094"/>
                          <a:pt x="2217191" y="4368244"/>
                        </a:cubicBezTo>
                        <a:cubicBezTo>
                          <a:pt x="3175009" y="4596395"/>
                          <a:pt x="4136523" y="4004473"/>
                          <a:pt x="4364793" y="3046150"/>
                        </a:cubicBezTo>
                        <a:cubicBezTo>
                          <a:pt x="4593063" y="2087828"/>
                          <a:pt x="4001649" y="1126002"/>
                          <a:pt x="3043832" y="897852"/>
                        </a:cubicBezTo>
                        <a:cubicBezTo>
                          <a:pt x="2924105" y="869333"/>
                          <a:pt x="2804320" y="853628"/>
                          <a:pt x="2685916" y="849851"/>
                        </a:cubicBezTo>
                        <a:close/>
                      </a:path>
                    </a:pathLst>
                  </a:custGeom>
                  <a:solidFill>
                    <a:srgbClr val="468E8C"/>
                  </a:solidFill>
                  <a:ln>
                    <a:solidFill>
                      <a:schemeClr val="bg1"/>
                    </a:solidFill>
                  </a:ln>
                  <a:effectLst>
                    <a:outerShdw blurRad="38100" sx="101000" sy="101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9" name="Oval 8"/>
                  <p:cNvSpPr/>
                  <p:nvPr/>
                </p:nvSpPr>
                <p:spPr>
                  <a:xfrm rot="10800000" flipH="1" flipV="1">
                    <a:off x="4190589" y="3047591"/>
                    <a:ext cx="762823" cy="762818"/>
                  </a:xfrm>
                  <a:prstGeom prst="ellipse">
                    <a:avLst/>
                  </a:prstGeom>
                  <a:solidFill>
                    <a:srgbClr val="468E8C"/>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08" name="Group 107"/>
              <p:cNvGrpSpPr/>
              <p:nvPr/>
            </p:nvGrpSpPr>
            <p:grpSpPr>
              <a:xfrm>
                <a:off x="1767076" y="1828274"/>
                <a:ext cx="5742579" cy="766326"/>
                <a:chOff x="1767076" y="1828274"/>
                <a:chExt cx="5742579" cy="766326"/>
              </a:xfrm>
            </p:grpSpPr>
            <p:grpSp>
              <p:nvGrpSpPr>
                <p:cNvPr id="22" name="Group 21"/>
                <p:cNvGrpSpPr/>
                <p:nvPr/>
              </p:nvGrpSpPr>
              <p:grpSpPr>
                <a:xfrm>
                  <a:off x="1767076" y="1828274"/>
                  <a:ext cx="3034691" cy="766326"/>
                  <a:chOff x="826109" y="2282786"/>
                  <a:chExt cx="3034691" cy="766326"/>
                </a:xfrm>
              </p:grpSpPr>
              <p:sp>
                <p:nvSpPr>
                  <p:cNvPr id="20" name="TextBox 19"/>
                  <p:cNvSpPr txBox="1"/>
                  <p:nvPr/>
                </p:nvSpPr>
                <p:spPr>
                  <a:xfrm>
                    <a:off x="826109" y="2282786"/>
                    <a:ext cx="2382578" cy="338554"/>
                  </a:xfrm>
                  <a:prstGeom prst="rect">
                    <a:avLst/>
                  </a:prstGeom>
                  <a:noFill/>
                </p:spPr>
                <p:txBody>
                  <a:bodyPr wrap="square" rtlCol="0">
                    <a:spAutoFit/>
                  </a:bodyPr>
                  <a:lstStyle/>
                  <a:p>
                    <a:pPr algn="just"/>
                    <a:r>
                      <a:rPr lang="en-US" sz="1600" dirty="0">
                        <a:solidFill>
                          <a:schemeClr val="bg1"/>
                        </a:solidFill>
                        <a:latin typeface="Arial" panose="020B0604020202020204" pitchFamily="34" charset="0"/>
                        <a:cs typeface="Arial" panose="020B0604020202020204" pitchFamily="34" charset="0"/>
                      </a:rPr>
                      <a:t>Goal formulation </a:t>
                    </a:r>
                  </a:p>
                </p:txBody>
              </p:sp>
              <p:sp>
                <p:nvSpPr>
                  <p:cNvPr id="21" name="TextBox 20"/>
                  <p:cNvSpPr txBox="1"/>
                  <p:nvPr/>
                </p:nvSpPr>
                <p:spPr>
                  <a:xfrm>
                    <a:off x="826109" y="2587447"/>
                    <a:ext cx="3034691" cy="461665"/>
                  </a:xfrm>
                  <a:prstGeom prst="rect">
                    <a:avLst/>
                  </a:prstGeom>
                  <a:noFill/>
                </p:spPr>
                <p:txBody>
                  <a:bodyPr wrap="square" rtlCol="0">
                    <a:spAutoFit/>
                  </a:bodyPr>
                  <a:lstStyle/>
                  <a:p>
                    <a:pPr algn="just"/>
                    <a:r>
                      <a:rPr lang="en-US" sz="800" dirty="0">
                        <a:solidFill>
                          <a:schemeClr val="tx1">
                            <a:lumMod val="75000"/>
                            <a:lumOff val="25000"/>
                          </a:schemeClr>
                        </a:solidFill>
                        <a:latin typeface="Arial" panose="020B0604020202020204" pitchFamily="34" charset="0"/>
                        <a:cs typeface="Arial" panose="020B0604020202020204" pitchFamily="34" charset="0"/>
                      </a:rPr>
                      <a:t>This slide is 100% editable. Adapt it to your needs and capture your audience's attention. This slide is 100% editable. Adapt it to your needs and capture your audience's attention.</a:t>
                    </a:r>
                  </a:p>
                </p:txBody>
              </p:sp>
            </p:grpSp>
            <p:sp>
              <p:nvSpPr>
                <p:cNvPr id="23" name="TextBox 22"/>
                <p:cNvSpPr txBox="1"/>
                <p:nvPr/>
              </p:nvSpPr>
              <p:spPr>
                <a:xfrm>
                  <a:off x="5611793" y="1980605"/>
                  <a:ext cx="544733"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01</a:t>
                  </a:r>
                </a:p>
              </p:txBody>
            </p:sp>
            <p:grpSp>
              <p:nvGrpSpPr>
                <p:cNvPr id="87" name="Group 86"/>
                <p:cNvGrpSpPr/>
                <p:nvPr/>
              </p:nvGrpSpPr>
              <p:grpSpPr>
                <a:xfrm>
                  <a:off x="6937391" y="2066265"/>
                  <a:ext cx="572264" cy="290344"/>
                  <a:chOff x="4059962" y="3638193"/>
                  <a:chExt cx="808033" cy="409966"/>
                </a:xfrm>
                <a:solidFill>
                  <a:schemeClr val="bg1"/>
                </a:solidFill>
              </p:grpSpPr>
              <p:sp>
                <p:nvSpPr>
                  <p:cNvPr id="88" name="Freeform 87"/>
                  <p:cNvSpPr/>
                  <p:nvPr/>
                </p:nvSpPr>
                <p:spPr>
                  <a:xfrm>
                    <a:off x="4291152" y="3675636"/>
                    <a:ext cx="329593" cy="372523"/>
                  </a:xfrm>
                  <a:custGeom>
                    <a:avLst/>
                    <a:gdLst>
                      <a:gd name="connsiteX0" fmla="*/ 1769377 w 3548208"/>
                      <a:gd name="connsiteY0" fmla="*/ 53 h 4010348"/>
                      <a:gd name="connsiteX1" fmla="*/ 2526784 w 3548208"/>
                      <a:gd name="connsiteY1" fmla="*/ 536424 h 4010348"/>
                      <a:gd name="connsiteX2" fmla="*/ 2509694 w 3548208"/>
                      <a:gd name="connsiteY2" fmla="*/ 1008112 h 4010348"/>
                      <a:gd name="connsiteX3" fmla="*/ 2443897 w 3548208"/>
                      <a:gd name="connsiteY3" fmla="*/ 1562688 h 4010348"/>
                      <a:gd name="connsiteX4" fmla="*/ 2279405 w 3548208"/>
                      <a:gd name="connsiteY4" fmla="*/ 1875225 h 4010348"/>
                      <a:gd name="connsiteX5" fmla="*/ 2457996 w 3548208"/>
                      <a:gd name="connsiteY5" fmla="*/ 2248858 h 4010348"/>
                      <a:gd name="connsiteX6" fmla="*/ 3254614 w 3548208"/>
                      <a:gd name="connsiteY6" fmla="*/ 2671840 h 4010348"/>
                      <a:gd name="connsiteX7" fmla="*/ 3548208 w 3548208"/>
                      <a:gd name="connsiteY7" fmla="*/ 3621769 h 4010348"/>
                      <a:gd name="connsiteX8" fmla="*/ 0 w 3548208"/>
                      <a:gd name="connsiteY8" fmla="*/ 3630598 h 4010348"/>
                      <a:gd name="connsiteX9" fmla="*/ 217756 w 3548208"/>
                      <a:gd name="connsiteY9" fmla="*/ 2770537 h 4010348"/>
                      <a:gd name="connsiteX10" fmla="*/ 1116204 w 3548208"/>
                      <a:gd name="connsiteY10" fmla="*/ 2230840 h 4010348"/>
                      <a:gd name="connsiteX11" fmla="*/ 1327695 w 3548208"/>
                      <a:gd name="connsiteY11" fmla="*/ 1938672 h 4010348"/>
                      <a:gd name="connsiteX12" fmla="*/ 1156152 w 3548208"/>
                      <a:gd name="connsiteY12" fmla="*/ 1590887 h 4010348"/>
                      <a:gd name="connsiteX13" fmla="*/ 1015157 w 3548208"/>
                      <a:gd name="connsiteY13" fmla="*/ 994013 h 4010348"/>
                      <a:gd name="connsiteX14" fmla="*/ 1051901 w 3548208"/>
                      <a:gd name="connsiteY14" fmla="*/ 437726 h 4010348"/>
                      <a:gd name="connsiteX15" fmla="*/ 1769377 w 3548208"/>
                      <a:gd name="connsiteY15" fmla="*/ 53 h 4010348"/>
                      <a:gd name="connsiteX16" fmla="*/ 2161912 w 3548208"/>
                      <a:gd name="connsiteY16" fmla="*/ 2065566 h 4010348"/>
                      <a:gd name="connsiteX17" fmla="*/ 1872874 w 3548208"/>
                      <a:gd name="connsiteY17" fmla="*/ 2307604 h 4010348"/>
                      <a:gd name="connsiteX18" fmla="*/ 1964522 w 3548208"/>
                      <a:gd name="connsiteY18" fmla="*/ 2432150 h 4010348"/>
                      <a:gd name="connsiteX19" fmla="*/ 1872875 w 3548208"/>
                      <a:gd name="connsiteY19" fmla="*/ 2643640 h 4010348"/>
                      <a:gd name="connsiteX20" fmla="*/ 1941021 w 3548208"/>
                      <a:gd name="connsiteY20" fmla="*/ 2911528 h 4010348"/>
                      <a:gd name="connsiteX21" fmla="*/ 2119615 w 3548208"/>
                      <a:gd name="connsiteY21" fmla="*/ 2580193 h 4010348"/>
                      <a:gd name="connsiteX22" fmla="*/ 2258258 w 3548208"/>
                      <a:gd name="connsiteY22" fmla="*/ 2737636 h 4010348"/>
                      <a:gd name="connsiteX23" fmla="*/ 2284108 w 3548208"/>
                      <a:gd name="connsiteY23" fmla="*/ 2279406 h 4010348"/>
                      <a:gd name="connsiteX24" fmla="*/ 2161912 w 3548208"/>
                      <a:gd name="connsiteY24" fmla="*/ 2065566 h 4010348"/>
                      <a:gd name="connsiteX25" fmla="*/ 1384094 w 3548208"/>
                      <a:gd name="connsiteY25" fmla="*/ 2067915 h 4010348"/>
                      <a:gd name="connsiteX26" fmla="*/ 1264248 w 3548208"/>
                      <a:gd name="connsiteY26" fmla="*/ 2279406 h 4010348"/>
                      <a:gd name="connsiteX27" fmla="*/ 1261899 w 3548208"/>
                      <a:gd name="connsiteY27" fmla="*/ 2739986 h 4010348"/>
                      <a:gd name="connsiteX28" fmla="*/ 1456940 w 3548208"/>
                      <a:gd name="connsiteY28" fmla="*/ 2570792 h 4010348"/>
                      <a:gd name="connsiteX29" fmla="*/ 1628484 w 3548208"/>
                      <a:gd name="connsiteY29" fmla="*/ 2906828 h 4010348"/>
                      <a:gd name="connsiteX30" fmla="*/ 1673131 w 3548208"/>
                      <a:gd name="connsiteY30" fmla="*/ 2631889 h 4010348"/>
                      <a:gd name="connsiteX31" fmla="*/ 1602634 w 3548208"/>
                      <a:gd name="connsiteY31" fmla="*/ 2439198 h 4010348"/>
                      <a:gd name="connsiteX32" fmla="*/ 1684881 w 3548208"/>
                      <a:gd name="connsiteY32" fmla="*/ 2321703 h 4010348"/>
                      <a:gd name="connsiteX33" fmla="*/ 1384094 w 3548208"/>
                      <a:gd name="connsiteY33" fmla="*/ 2067915 h 40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548208" h="4010348">
                        <a:moveTo>
                          <a:pt x="1769377" y="53"/>
                        </a:moveTo>
                        <a:cubicBezTo>
                          <a:pt x="2146697" y="-3815"/>
                          <a:pt x="2519895" y="205088"/>
                          <a:pt x="2526784" y="536424"/>
                        </a:cubicBezTo>
                        <a:cubicBezTo>
                          <a:pt x="2561819" y="750051"/>
                          <a:pt x="2535757" y="799185"/>
                          <a:pt x="2509694" y="1008112"/>
                        </a:cubicBezTo>
                        <a:cubicBezTo>
                          <a:pt x="2645989" y="1130307"/>
                          <a:pt x="2633455" y="1335531"/>
                          <a:pt x="2443897" y="1562688"/>
                        </a:cubicBezTo>
                        <a:cubicBezTo>
                          <a:pt x="2443897" y="1698198"/>
                          <a:pt x="2321702" y="1789062"/>
                          <a:pt x="2279405" y="1875225"/>
                        </a:cubicBezTo>
                        <a:cubicBezTo>
                          <a:pt x="2281754" y="1989587"/>
                          <a:pt x="2281362" y="2098856"/>
                          <a:pt x="2457996" y="2248858"/>
                        </a:cubicBezTo>
                        <a:cubicBezTo>
                          <a:pt x="2608782" y="2287239"/>
                          <a:pt x="2871864" y="2271218"/>
                          <a:pt x="3254614" y="2671840"/>
                        </a:cubicBezTo>
                        <a:cubicBezTo>
                          <a:pt x="3375456" y="2871511"/>
                          <a:pt x="3464965" y="3149511"/>
                          <a:pt x="3548208" y="3621769"/>
                        </a:cubicBezTo>
                        <a:cubicBezTo>
                          <a:pt x="2909398" y="4180608"/>
                          <a:pt x="518250" y="4094753"/>
                          <a:pt x="0" y="3630598"/>
                        </a:cubicBezTo>
                        <a:cubicBezTo>
                          <a:pt x="64373" y="3381937"/>
                          <a:pt x="82244" y="2909964"/>
                          <a:pt x="217756" y="2770537"/>
                        </a:cubicBezTo>
                        <a:cubicBezTo>
                          <a:pt x="362928" y="2551735"/>
                          <a:pt x="817505" y="2312564"/>
                          <a:pt x="1116204" y="2230840"/>
                        </a:cubicBezTo>
                        <a:cubicBezTo>
                          <a:pt x="1301195" y="2092196"/>
                          <a:pt x="1321037" y="2045331"/>
                          <a:pt x="1327695" y="1938672"/>
                        </a:cubicBezTo>
                        <a:cubicBezTo>
                          <a:pt x="1253424" y="1751108"/>
                          <a:pt x="1156152" y="1738147"/>
                          <a:pt x="1156152" y="1590887"/>
                        </a:cubicBezTo>
                        <a:cubicBezTo>
                          <a:pt x="839840" y="1390790"/>
                          <a:pt x="951069" y="1053828"/>
                          <a:pt x="1015157" y="994013"/>
                        </a:cubicBezTo>
                        <a:cubicBezTo>
                          <a:pt x="999206" y="727121"/>
                          <a:pt x="992656" y="615321"/>
                          <a:pt x="1051901" y="437726"/>
                        </a:cubicBezTo>
                        <a:cubicBezTo>
                          <a:pt x="1179944" y="134785"/>
                          <a:pt x="1475907" y="3062"/>
                          <a:pt x="1769377" y="53"/>
                        </a:cubicBezTo>
                        <a:close/>
                        <a:moveTo>
                          <a:pt x="2161912" y="2065566"/>
                        </a:moveTo>
                        <a:cubicBezTo>
                          <a:pt x="2089065" y="2139197"/>
                          <a:pt x="1936322" y="2248073"/>
                          <a:pt x="1872874" y="2307604"/>
                        </a:cubicBezTo>
                        <a:cubicBezTo>
                          <a:pt x="1917523" y="2379668"/>
                          <a:pt x="1952771" y="2395334"/>
                          <a:pt x="1964522" y="2432150"/>
                        </a:cubicBezTo>
                        <a:cubicBezTo>
                          <a:pt x="1941022" y="2487764"/>
                          <a:pt x="1896374" y="2585675"/>
                          <a:pt x="1872875" y="2643640"/>
                        </a:cubicBezTo>
                        <a:lnTo>
                          <a:pt x="1941021" y="2911528"/>
                        </a:lnTo>
                        <a:cubicBezTo>
                          <a:pt x="2016218" y="2790900"/>
                          <a:pt x="2079667" y="2656173"/>
                          <a:pt x="2119615" y="2580193"/>
                        </a:cubicBezTo>
                        <a:lnTo>
                          <a:pt x="2258258" y="2737636"/>
                        </a:lnTo>
                        <a:cubicBezTo>
                          <a:pt x="2257476" y="2584109"/>
                          <a:pt x="2287241" y="2486981"/>
                          <a:pt x="2284108" y="2279406"/>
                        </a:cubicBezTo>
                        <a:lnTo>
                          <a:pt x="2161912" y="2065566"/>
                        </a:lnTo>
                        <a:close/>
                        <a:moveTo>
                          <a:pt x="1384094" y="2067915"/>
                        </a:moveTo>
                        <a:lnTo>
                          <a:pt x="1264248" y="2279406"/>
                        </a:lnTo>
                        <a:cubicBezTo>
                          <a:pt x="1263465" y="2432933"/>
                          <a:pt x="1262682" y="2586459"/>
                          <a:pt x="1261899" y="2739986"/>
                        </a:cubicBezTo>
                        <a:lnTo>
                          <a:pt x="1456940" y="2570792"/>
                        </a:lnTo>
                        <a:cubicBezTo>
                          <a:pt x="1496888" y="2646773"/>
                          <a:pt x="1553287" y="2786200"/>
                          <a:pt x="1628484" y="2906828"/>
                        </a:cubicBezTo>
                        <a:lnTo>
                          <a:pt x="1673131" y="2631889"/>
                        </a:lnTo>
                        <a:cubicBezTo>
                          <a:pt x="1649632" y="2573925"/>
                          <a:pt x="1626133" y="2494812"/>
                          <a:pt x="1602634" y="2439198"/>
                        </a:cubicBezTo>
                        <a:cubicBezTo>
                          <a:pt x="1614384" y="2402382"/>
                          <a:pt x="1640233" y="2393767"/>
                          <a:pt x="1684881" y="2321703"/>
                        </a:cubicBezTo>
                        <a:cubicBezTo>
                          <a:pt x="1621434" y="2262173"/>
                          <a:pt x="1456941" y="2141546"/>
                          <a:pt x="1384094" y="2067915"/>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89" name="Freeform 88"/>
                  <p:cNvSpPr/>
                  <p:nvPr/>
                </p:nvSpPr>
                <p:spPr>
                  <a:xfrm>
                    <a:off x="4579510" y="3638193"/>
                    <a:ext cx="288485" cy="381699"/>
                  </a:xfrm>
                  <a:custGeom>
                    <a:avLst/>
                    <a:gdLst>
                      <a:gd name="connsiteX0" fmla="*/ 228365 w 798469"/>
                      <a:gd name="connsiteY0" fmla="*/ 544763 h 1056469"/>
                      <a:gd name="connsiteX1" fmla="*/ 196793 w 798469"/>
                      <a:gd name="connsiteY1" fmla="*/ 600478 h 1056469"/>
                      <a:gd name="connsiteX2" fmla="*/ 196174 w 798469"/>
                      <a:gd name="connsiteY2" fmla="*/ 721811 h 1056469"/>
                      <a:gd name="connsiteX3" fmla="*/ 247555 w 798469"/>
                      <a:gd name="connsiteY3" fmla="*/ 677239 h 1056469"/>
                      <a:gd name="connsiteX4" fmla="*/ 292746 w 798469"/>
                      <a:gd name="connsiteY4" fmla="*/ 765763 h 1056469"/>
                      <a:gd name="connsiteX5" fmla="*/ 304507 w 798469"/>
                      <a:gd name="connsiteY5" fmla="*/ 693334 h 1056469"/>
                      <a:gd name="connsiteX6" fmla="*/ 285936 w 798469"/>
                      <a:gd name="connsiteY6" fmla="*/ 642573 h 1056469"/>
                      <a:gd name="connsiteX7" fmla="*/ 307603 w 798469"/>
                      <a:gd name="connsiteY7" fmla="*/ 611620 h 1056469"/>
                      <a:gd name="connsiteX8" fmla="*/ 228365 w 798469"/>
                      <a:gd name="connsiteY8" fmla="*/ 544763 h 1056469"/>
                      <a:gd name="connsiteX9" fmla="*/ 433269 w 798469"/>
                      <a:gd name="connsiteY9" fmla="*/ 544145 h 1056469"/>
                      <a:gd name="connsiteX10" fmla="*/ 357127 w 798469"/>
                      <a:gd name="connsiteY10" fmla="*/ 607906 h 1056469"/>
                      <a:gd name="connsiteX11" fmla="*/ 381270 w 798469"/>
                      <a:gd name="connsiteY11" fmla="*/ 640716 h 1056469"/>
                      <a:gd name="connsiteX12" fmla="*/ 357127 w 798469"/>
                      <a:gd name="connsiteY12" fmla="*/ 696430 h 1056469"/>
                      <a:gd name="connsiteX13" fmla="*/ 375079 w 798469"/>
                      <a:gd name="connsiteY13" fmla="*/ 767001 h 1056469"/>
                      <a:gd name="connsiteX14" fmla="*/ 422127 w 798469"/>
                      <a:gd name="connsiteY14" fmla="*/ 679716 h 1056469"/>
                      <a:gd name="connsiteX15" fmla="*/ 458650 w 798469"/>
                      <a:gd name="connsiteY15" fmla="*/ 721192 h 1056469"/>
                      <a:gd name="connsiteX16" fmla="*/ 465460 w 798469"/>
                      <a:gd name="connsiteY16" fmla="*/ 600478 h 1056469"/>
                      <a:gd name="connsiteX17" fmla="*/ 329862 w 798469"/>
                      <a:gd name="connsiteY17" fmla="*/ 14 h 1056469"/>
                      <a:gd name="connsiteX18" fmla="*/ 529390 w 798469"/>
                      <a:gd name="connsiteY18" fmla="*/ 141314 h 1056469"/>
                      <a:gd name="connsiteX19" fmla="*/ 524887 w 798469"/>
                      <a:gd name="connsiteY19" fmla="*/ 265573 h 1056469"/>
                      <a:gd name="connsiteX20" fmla="*/ 507554 w 798469"/>
                      <a:gd name="connsiteY20" fmla="*/ 411668 h 1056469"/>
                      <a:gd name="connsiteX21" fmla="*/ 464221 w 798469"/>
                      <a:gd name="connsiteY21" fmla="*/ 494002 h 1056469"/>
                      <a:gd name="connsiteX22" fmla="*/ 511268 w 798469"/>
                      <a:gd name="connsiteY22" fmla="*/ 592430 h 1056469"/>
                      <a:gd name="connsiteX23" fmla="*/ 721126 w 798469"/>
                      <a:gd name="connsiteY23" fmla="*/ 703859 h 1056469"/>
                      <a:gd name="connsiteX24" fmla="*/ 798469 w 798469"/>
                      <a:gd name="connsiteY24" fmla="*/ 954104 h 1056469"/>
                      <a:gd name="connsiteX25" fmla="*/ 319197 w 798469"/>
                      <a:gd name="connsiteY25" fmla="*/ 1056327 h 1056469"/>
                      <a:gd name="connsiteX26" fmla="*/ 219083 w 798469"/>
                      <a:gd name="connsiteY26" fmla="*/ 1050712 h 1056469"/>
                      <a:gd name="connsiteX27" fmla="*/ 199069 w 798469"/>
                      <a:gd name="connsiteY27" fmla="*/ 952739 h 1056469"/>
                      <a:gd name="connsiteX28" fmla="*/ 126427 w 798469"/>
                      <a:gd name="connsiteY28" fmla="*/ 757232 h 1056469"/>
                      <a:gd name="connsiteX29" fmla="*/ 6041 w 798469"/>
                      <a:gd name="connsiteY29" fmla="*/ 664257 h 1056469"/>
                      <a:gd name="connsiteX30" fmla="*/ 0 w 798469"/>
                      <a:gd name="connsiteY30" fmla="*/ 661569 h 1056469"/>
                      <a:gd name="connsiteX31" fmla="*/ 24285 w 798469"/>
                      <a:gd name="connsiteY31" fmla="*/ 645230 h 1056469"/>
                      <a:gd name="connsiteX32" fmla="*/ 157793 w 798469"/>
                      <a:gd name="connsiteY32" fmla="*/ 587684 h 1056469"/>
                      <a:gd name="connsiteX33" fmla="*/ 213507 w 798469"/>
                      <a:gd name="connsiteY33" fmla="*/ 510716 h 1056469"/>
                      <a:gd name="connsiteX34" fmla="*/ 168317 w 798469"/>
                      <a:gd name="connsiteY34" fmla="*/ 419097 h 1056469"/>
                      <a:gd name="connsiteX35" fmla="*/ 131173 w 798469"/>
                      <a:gd name="connsiteY35" fmla="*/ 261859 h 1056469"/>
                      <a:gd name="connsiteX36" fmla="*/ 140853 w 798469"/>
                      <a:gd name="connsiteY36" fmla="*/ 115313 h 1056469"/>
                      <a:gd name="connsiteX37" fmla="*/ 329862 w 798469"/>
                      <a:gd name="connsiteY37" fmla="*/ 14 h 105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8469" h="1056469">
                        <a:moveTo>
                          <a:pt x="228365" y="544763"/>
                        </a:moveTo>
                        <a:lnTo>
                          <a:pt x="196793" y="600478"/>
                        </a:lnTo>
                        <a:cubicBezTo>
                          <a:pt x="196587" y="640922"/>
                          <a:pt x="196380" y="681367"/>
                          <a:pt x="196174" y="721811"/>
                        </a:cubicBezTo>
                        <a:lnTo>
                          <a:pt x="247555" y="677239"/>
                        </a:lnTo>
                        <a:cubicBezTo>
                          <a:pt x="258078" y="697255"/>
                          <a:pt x="272936" y="733986"/>
                          <a:pt x="292746" y="765763"/>
                        </a:cubicBezTo>
                        <a:lnTo>
                          <a:pt x="304507" y="693334"/>
                        </a:lnTo>
                        <a:cubicBezTo>
                          <a:pt x="298317" y="678065"/>
                          <a:pt x="292126" y="657223"/>
                          <a:pt x="285936" y="642573"/>
                        </a:cubicBezTo>
                        <a:cubicBezTo>
                          <a:pt x="289031" y="632874"/>
                          <a:pt x="295841" y="630605"/>
                          <a:pt x="307603" y="611620"/>
                        </a:cubicBezTo>
                        <a:cubicBezTo>
                          <a:pt x="290888" y="595938"/>
                          <a:pt x="247555" y="564160"/>
                          <a:pt x="228365" y="544763"/>
                        </a:cubicBezTo>
                        <a:close/>
                        <a:moveTo>
                          <a:pt x="433269" y="544145"/>
                        </a:moveTo>
                        <a:cubicBezTo>
                          <a:pt x="414079" y="563542"/>
                          <a:pt x="373841" y="592223"/>
                          <a:pt x="357127" y="607906"/>
                        </a:cubicBezTo>
                        <a:cubicBezTo>
                          <a:pt x="368889" y="626890"/>
                          <a:pt x="378174" y="631017"/>
                          <a:pt x="381270" y="640716"/>
                        </a:cubicBezTo>
                        <a:cubicBezTo>
                          <a:pt x="375079" y="655367"/>
                          <a:pt x="363317" y="681160"/>
                          <a:pt x="357127" y="696430"/>
                        </a:cubicBezTo>
                        <a:lnTo>
                          <a:pt x="375079" y="767001"/>
                        </a:lnTo>
                        <a:cubicBezTo>
                          <a:pt x="394888" y="735224"/>
                          <a:pt x="411603" y="699732"/>
                          <a:pt x="422127" y="679716"/>
                        </a:cubicBezTo>
                        <a:lnTo>
                          <a:pt x="458650" y="721192"/>
                        </a:lnTo>
                        <a:cubicBezTo>
                          <a:pt x="458444" y="680747"/>
                          <a:pt x="466285" y="655160"/>
                          <a:pt x="465460" y="600478"/>
                        </a:cubicBezTo>
                        <a:close/>
                        <a:moveTo>
                          <a:pt x="329862" y="14"/>
                        </a:moveTo>
                        <a:cubicBezTo>
                          <a:pt x="429261" y="-1005"/>
                          <a:pt x="527575" y="54028"/>
                          <a:pt x="529390" y="141314"/>
                        </a:cubicBezTo>
                        <a:cubicBezTo>
                          <a:pt x="538619" y="197591"/>
                          <a:pt x="531753" y="210534"/>
                          <a:pt x="524887" y="265573"/>
                        </a:cubicBezTo>
                        <a:cubicBezTo>
                          <a:pt x="560793" y="297764"/>
                          <a:pt x="557491" y="351827"/>
                          <a:pt x="507554" y="411668"/>
                        </a:cubicBezTo>
                        <a:cubicBezTo>
                          <a:pt x="507554" y="447367"/>
                          <a:pt x="475364" y="471303"/>
                          <a:pt x="464221" y="494002"/>
                        </a:cubicBezTo>
                        <a:cubicBezTo>
                          <a:pt x="464840" y="524129"/>
                          <a:pt x="464737" y="552914"/>
                          <a:pt x="511268" y="592430"/>
                        </a:cubicBezTo>
                        <a:cubicBezTo>
                          <a:pt x="550991" y="602541"/>
                          <a:pt x="620296" y="598321"/>
                          <a:pt x="721126" y="703859"/>
                        </a:cubicBezTo>
                        <a:cubicBezTo>
                          <a:pt x="752960" y="756460"/>
                          <a:pt x="776540" y="829695"/>
                          <a:pt x="798469" y="954104"/>
                        </a:cubicBezTo>
                        <a:cubicBezTo>
                          <a:pt x="714327" y="1027713"/>
                          <a:pt x="514777" y="1058864"/>
                          <a:pt x="319197" y="1056327"/>
                        </a:cubicBezTo>
                        <a:lnTo>
                          <a:pt x="219083" y="1050712"/>
                        </a:lnTo>
                        <a:lnTo>
                          <a:pt x="199069" y="952739"/>
                        </a:lnTo>
                        <a:cubicBezTo>
                          <a:pt x="178200" y="863792"/>
                          <a:pt x="155102" y="803679"/>
                          <a:pt x="126427" y="757232"/>
                        </a:cubicBezTo>
                        <a:cubicBezTo>
                          <a:pt x="81015" y="710636"/>
                          <a:pt x="40927" y="682212"/>
                          <a:pt x="6041" y="664257"/>
                        </a:cubicBezTo>
                        <a:lnTo>
                          <a:pt x="0" y="661569"/>
                        </a:lnTo>
                        <a:lnTo>
                          <a:pt x="24285" y="645230"/>
                        </a:lnTo>
                        <a:cubicBezTo>
                          <a:pt x="68839" y="619582"/>
                          <a:pt x="118449" y="598448"/>
                          <a:pt x="157793" y="587684"/>
                        </a:cubicBezTo>
                        <a:cubicBezTo>
                          <a:pt x="206526" y="551160"/>
                          <a:pt x="211753" y="538814"/>
                          <a:pt x="213507" y="510716"/>
                        </a:cubicBezTo>
                        <a:cubicBezTo>
                          <a:pt x="193941" y="461305"/>
                          <a:pt x="168317" y="457891"/>
                          <a:pt x="168317" y="419097"/>
                        </a:cubicBezTo>
                        <a:cubicBezTo>
                          <a:pt x="84989" y="366384"/>
                          <a:pt x="114290" y="277616"/>
                          <a:pt x="131173" y="261859"/>
                        </a:cubicBezTo>
                        <a:cubicBezTo>
                          <a:pt x="126971" y="191550"/>
                          <a:pt x="125246" y="162098"/>
                          <a:pt x="140853" y="115313"/>
                        </a:cubicBezTo>
                        <a:cubicBezTo>
                          <a:pt x="174584" y="35507"/>
                          <a:pt x="252551" y="807"/>
                          <a:pt x="329862" y="14"/>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90" name="Freeform 89"/>
                  <p:cNvSpPr/>
                  <p:nvPr/>
                </p:nvSpPr>
                <p:spPr>
                  <a:xfrm>
                    <a:off x="4059962" y="3638193"/>
                    <a:ext cx="288972" cy="381648"/>
                  </a:xfrm>
                  <a:custGeom>
                    <a:avLst/>
                    <a:gdLst>
                      <a:gd name="connsiteX0" fmla="*/ 364620 w 799816"/>
                      <a:gd name="connsiteY0" fmla="*/ 544763 h 1056327"/>
                      <a:gd name="connsiteX1" fmla="*/ 333048 w 799816"/>
                      <a:gd name="connsiteY1" fmla="*/ 600478 h 1056327"/>
                      <a:gd name="connsiteX2" fmla="*/ 332429 w 799816"/>
                      <a:gd name="connsiteY2" fmla="*/ 721811 h 1056327"/>
                      <a:gd name="connsiteX3" fmla="*/ 383810 w 799816"/>
                      <a:gd name="connsiteY3" fmla="*/ 677239 h 1056327"/>
                      <a:gd name="connsiteX4" fmla="*/ 429001 w 799816"/>
                      <a:gd name="connsiteY4" fmla="*/ 765763 h 1056327"/>
                      <a:gd name="connsiteX5" fmla="*/ 440762 w 799816"/>
                      <a:gd name="connsiteY5" fmla="*/ 693334 h 1056327"/>
                      <a:gd name="connsiteX6" fmla="*/ 422191 w 799816"/>
                      <a:gd name="connsiteY6" fmla="*/ 642573 h 1056327"/>
                      <a:gd name="connsiteX7" fmla="*/ 443858 w 799816"/>
                      <a:gd name="connsiteY7" fmla="*/ 611620 h 1056327"/>
                      <a:gd name="connsiteX8" fmla="*/ 364620 w 799816"/>
                      <a:gd name="connsiteY8" fmla="*/ 544763 h 1056327"/>
                      <a:gd name="connsiteX9" fmla="*/ 569525 w 799816"/>
                      <a:gd name="connsiteY9" fmla="*/ 544145 h 1056327"/>
                      <a:gd name="connsiteX10" fmla="*/ 493382 w 799816"/>
                      <a:gd name="connsiteY10" fmla="*/ 607906 h 1056327"/>
                      <a:gd name="connsiteX11" fmla="*/ 517525 w 799816"/>
                      <a:gd name="connsiteY11" fmla="*/ 640716 h 1056327"/>
                      <a:gd name="connsiteX12" fmla="*/ 493382 w 799816"/>
                      <a:gd name="connsiteY12" fmla="*/ 696430 h 1056327"/>
                      <a:gd name="connsiteX13" fmla="*/ 511334 w 799816"/>
                      <a:gd name="connsiteY13" fmla="*/ 767001 h 1056327"/>
                      <a:gd name="connsiteX14" fmla="*/ 558382 w 799816"/>
                      <a:gd name="connsiteY14" fmla="*/ 679716 h 1056327"/>
                      <a:gd name="connsiteX15" fmla="*/ 594906 w 799816"/>
                      <a:gd name="connsiteY15" fmla="*/ 721192 h 1056327"/>
                      <a:gd name="connsiteX16" fmla="*/ 601715 w 799816"/>
                      <a:gd name="connsiteY16" fmla="*/ 600478 h 1056327"/>
                      <a:gd name="connsiteX17" fmla="*/ 466117 w 799816"/>
                      <a:gd name="connsiteY17" fmla="*/ 14 h 1056327"/>
                      <a:gd name="connsiteX18" fmla="*/ 665645 w 799816"/>
                      <a:gd name="connsiteY18" fmla="*/ 141314 h 1056327"/>
                      <a:gd name="connsiteX19" fmla="*/ 661143 w 799816"/>
                      <a:gd name="connsiteY19" fmla="*/ 265573 h 1056327"/>
                      <a:gd name="connsiteX20" fmla="*/ 643809 w 799816"/>
                      <a:gd name="connsiteY20" fmla="*/ 411668 h 1056327"/>
                      <a:gd name="connsiteX21" fmla="*/ 600476 w 799816"/>
                      <a:gd name="connsiteY21" fmla="*/ 494002 h 1056327"/>
                      <a:gd name="connsiteX22" fmla="*/ 647524 w 799816"/>
                      <a:gd name="connsiteY22" fmla="*/ 592430 h 1056327"/>
                      <a:gd name="connsiteX23" fmla="*/ 787639 w 799816"/>
                      <a:gd name="connsiteY23" fmla="*/ 643346 h 1056327"/>
                      <a:gd name="connsiteX24" fmla="*/ 799816 w 799816"/>
                      <a:gd name="connsiteY24" fmla="*/ 652765 h 1056327"/>
                      <a:gd name="connsiteX25" fmla="*/ 727513 w 799816"/>
                      <a:gd name="connsiteY25" fmla="*/ 688205 h 1056327"/>
                      <a:gd name="connsiteX26" fmla="*/ 603598 w 799816"/>
                      <a:gd name="connsiteY26" fmla="*/ 787844 h 1056327"/>
                      <a:gd name="connsiteX27" fmla="*/ 548030 w 799816"/>
                      <a:gd name="connsiteY27" fmla="*/ 986462 h 1056327"/>
                      <a:gd name="connsiteX28" fmla="*/ 534850 w 799816"/>
                      <a:gd name="connsiteY28" fmla="*/ 1053845 h 1056327"/>
                      <a:gd name="connsiteX29" fmla="*/ 455452 w 799816"/>
                      <a:gd name="connsiteY29" fmla="*/ 1056327 h 1056327"/>
                      <a:gd name="connsiteX30" fmla="*/ 0 w 799816"/>
                      <a:gd name="connsiteY30" fmla="*/ 956430 h 1056327"/>
                      <a:gd name="connsiteX31" fmla="*/ 57365 w 799816"/>
                      <a:gd name="connsiteY31" fmla="*/ 729859 h 1056327"/>
                      <a:gd name="connsiteX32" fmla="*/ 294048 w 799816"/>
                      <a:gd name="connsiteY32" fmla="*/ 587684 h 1056327"/>
                      <a:gd name="connsiteX33" fmla="*/ 349762 w 799816"/>
                      <a:gd name="connsiteY33" fmla="*/ 510716 h 1056327"/>
                      <a:gd name="connsiteX34" fmla="*/ 304572 w 799816"/>
                      <a:gd name="connsiteY34" fmla="*/ 419097 h 1056327"/>
                      <a:gd name="connsiteX35" fmla="*/ 267429 w 799816"/>
                      <a:gd name="connsiteY35" fmla="*/ 261859 h 1056327"/>
                      <a:gd name="connsiteX36" fmla="*/ 277108 w 799816"/>
                      <a:gd name="connsiteY36" fmla="*/ 115313 h 1056327"/>
                      <a:gd name="connsiteX37" fmla="*/ 466117 w 799816"/>
                      <a:gd name="connsiteY37" fmla="*/ 14 h 105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816" h="1056327">
                        <a:moveTo>
                          <a:pt x="364620" y="544763"/>
                        </a:moveTo>
                        <a:lnTo>
                          <a:pt x="333048" y="600478"/>
                        </a:lnTo>
                        <a:cubicBezTo>
                          <a:pt x="332842" y="640922"/>
                          <a:pt x="332636" y="681367"/>
                          <a:pt x="332429" y="721811"/>
                        </a:cubicBezTo>
                        <a:lnTo>
                          <a:pt x="383810" y="677239"/>
                        </a:lnTo>
                        <a:cubicBezTo>
                          <a:pt x="394334" y="697255"/>
                          <a:pt x="409191" y="733986"/>
                          <a:pt x="429001" y="765763"/>
                        </a:cubicBezTo>
                        <a:lnTo>
                          <a:pt x="440762" y="693334"/>
                        </a:lnTo>
                        <a:cubicBezTo>
                          <a:pt x="434572" y="678065"/>
                          <a:pt x="428381" y="657223"/>
                          <a:pt x="422191" y="642573"/>
                        </a:cubicBezTo>
                        <a:cubicBezTo>
                          <a:pt x="425286" y="632874"/>
                          <a:pt x="432096" y="630605"/>
                          <a:pt x="443858" y="611620"/>
                        </a:cubicBezTo>
                        <a:cubicBezTo>
                          <a:pt x="427144" y="595938"/>
                          <a:pt x="383810" y="564160"/>
                          <a:pt x="364620" y="544763"/>
                        </a:cubicBezTo>
                        <a:close/>
                        <a:moveTo>
                          <a:pt x="569525" y="544145"/>
                        </a:moveTo>
                        <a:cubicBezTo>
                          <a:pt x="550334" y="563542"/>
                          <a:pt x="510096" y="592223"/>
                          <a:pt x="493382" y="607906"/>
                        </a:cubicBezTo>
                        <a:cubicBezTo>
                          <a:pt x="505144" y="626890"/>
                          <a:pt x="514429" y="631017"/>
                          <a:pt x="517525" y="640716"/>
                        </a:cubicBezTo>
                        <a:cubicBezTo>
                          <a:pt x="511334" y="655367"/>
                          <a:pt x="499572" y="681160"/>
                          <a:pt x="493382" y="696430"/>
                        </a:cubicBezTo>
                        <a:lnTo>
                          <a:pt x="511334" y="767001"/>
                        </a:lnTo>
                        <a:cubicBezTo>
                          <a:pt x="531144" y="735224"/>
                          <a:pt x="547858" y="699732"/>
                          <a:pt x="558382" y="679716"/>
                        </a:cubicBezTo>
                        <a:lnTo>
                          <a:pt x="594906" y="721192"/>
                        </a:lnTo>
                        <a:cubicBezTo>
                          <a:pt x="594700" y="680747"/>
                          <a:pt x="602541" y="655160"/>
                          <a:pt x="601715" y="600478"/>
                        </a:cubicBezTo>
                        <a:close/>
                        <a:moveTo>
                          <a:pt x="466117" y="14"/>
                        </a:moveTo>
                        <a:cubicBezTo>
                          <a:pt x="565516" y="-1005"/>
                          <a:pt x="663830" y="54028"/>
                          <a:pt x="665645" y="141314"/>
                        </a:cubicBezTo>
                        <a:cubicBezTo>
                          <a:pt x="674874" y="197591"/>
                          <a:pt x="668009" y="210534"/>
                          <a:pt x="661143" y="265573"/>
                        </a:cubicBezTo>
                        <a:cubicBezTo>
                          <a:pt x="697048" y="297764"/>
                          <a:pt x="693746" y="351827"/>
                          <a:pt x="643809" y="411668"/>
                        </a:cubicBezTo>
                        <a:cubicBezTo>
                          <a:pt x="643809" y="447367"/>
                          <a:pt x="611619" y="471303"/>
                          <a:pt x="600476" y="494002"/>
                        </a:cubicBezTo>
                        <a:cubicBezTo>
                          <a:pt x="601095" y="524129"/>
                          <a:pt x="600992" y="552914"/>
                          <a:pt x="647524" y="592430"/>
                        </a:cubicBezTo>
                        <a:cubicBezTo>
                          <a:pt x="677316" y="600013"/>
                          <a:pt x="723748" y="599535"/>
                          <a:pt x="787639" y="643346"/>
                        </a:cubicBezTo>
                        <a:lnTo>
                          <a:pt x="799816" y="652765"/>
                        </a:lnTo>
                        <a:lnTo>
                          <a:pt x="727513" y="688205"/>
                        </a:lnTo>
                        <a:cubicBezTo>
                          <a:pt x="674003" y="718401"/>
                          <a:pt x="626564" y="753912"/>
                          <a:pt x="603598" y="787844"/>
                        </a:cubicBezTo>
                        <a:cubicBezTo>
                          <a:pt x="571442" y="820277"/>
                          <a:pt x="560223" y="910727"/>
                          <a:pt x="548030" y="986462"/>
                        </a:cubicBezTo>
                        <a:lnTo>
                          <a:pt x="534850" y="1053845"/>
                        </a:lnTo>
                        <a:lnTo>
                          <a:pt x="455452" y="1056327"/>
                        </a:lnTo>
                        <a:cubicBezTo>
                          <a:pt x="259873" y="1053791"/>
                          <a:pt x="68263" y="1017568"/>
                          <a:pt x="0" y="956430"/>
                        </a:cubicBezTo>
                        <a:cubicBezTo>
                          <a:pt x="16958" y="890924"/>
                          <a:pt x="21666" y="766589"/>
                          <a:pt x="57365" y="729859"/>
                        </a:cubicBezTo>
                        <a:cubicBezTo>
                          <a:pt x="95608" y="672219"/>
                          <a:pt x="215360" y="609213"/>
                          <a:pt x="294048" y="587684"/>
                        </a:cubicBezTo>
                        <a:cubicBezTo>
                          <a:pt x="342781" y="551160"/>
                          <a:pt x="348008" y="538814"/>
                          <a:pt x="349762" y="510716"/>
                        </a:cubicBezTo>
                        <a:cubicBezTo>
                          <a:pt x="330197" y="461305"/>
                          <a:pt x="304572" y="457891"/>
                          <a:pt x="304572" y="419097"/>
                        </a:cubicBezTo>
                        <a:cubicBezTo>
                          <a:pt x="221244" y="366384"/>
                          <a:pt x="250546" y="277616"/>
                          <a:pt x="267429" y="261859"/>
                        </a:cubicBezTo>
                        <a:cubicBezTo>
                          <a:pt x="263227" y="191550"/>
                          <a:pt x="261501" y="162098"/>
                          <a:pt x="277108" y="115313"/>
                        </a:cubicBezTo>
                        <a:cubicBezTo>
                          <a:pt x="310839" y="35507"/>
                          <a:pt x="388807" y="807"/>
                          <a:pt x="466117" y="14"/>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grpSp>
        <p:grpSp>
          <p:nvGrpSpPr>
            <p:cNvPr id="111" name="Group 110"/>
            <p:cNvGrpSpPr/>
            <p:nvPr/>
          </p:nvGrpSpPr>
          <p:grpSpPr>
            <a:xfrm>
              <a:off x="1558343" y="2935024"/>
              <a:ext cx="6313650" cy="1154998"/>
              <a:chOff x="1558343" y="2935024"/>
              <a:chExt cx="6313650" cy="1154998"/>
            </a:xfrm>
          </p:grpSpPr>
          <p:grpSp>
            <p:nvGrpSpPr>
              <p:cNvPr id="51" name="Group 50"/>
              <p:cNvGrpSpPr/>
              <p:nvPr/>
            </p:nvGrpSpPr>
            <p:grpSpPr>
              <a:xfrm>
                <a:off x="1558343" y="2935024"/>
                <a:ext cx="6313650" cy="1154998"/>
                <a:chOff x="1075331" y="2967087"/>
                <a:chExt cx="6664605" cy="1219200"/>
              </a:xfrm>
            </p:grpSpPr>
            <p:sp>
              <p:nvSpPr>
                <p:cNvPr id="57" name="Freeform 56"/>
                <p:cNvSpPr/>
                <p:nvPr/>
              </p:nvSpPr>
              <p:spPr>
                <a:xfrm>
                  <a:off x="1075331" y="2967087"/>
                  <a:ext cx="4232325" cy="1219200"/>
                </a:xfrm>
                <a:custGeom>
                  <a:avLst/>
                  <a:gdLst>
                    <a:gd name="connsiteX0" fmla="*/ 0 w 4534577"/>
                    <a:gd name="connsiteY0" fmla="*/ 0 h 1219200"/>
                    <a:gd name="connsiteX1" fmla="*/ 4534577 w 4534577"/>
                    <a:gd name="connsiteY1" fmla="*/ 0 h 1219200"/>
                    <a:gd name="connsiteX2" fmla="*/ 4465468 w 4534577"/>
                    <a:gd name="connsiteY2" fmla="*/ 37511 h 1219200"/>
                    <a:gd name="connsiteX3" fmla="*/ 4161291 w 4534577"/>
                    <a:gd name="connsiteY3" fmla="*/ 609600 h 1219200"/>
                    <a:gd name="connsiteX4" fmla="*/ 4465468 w 4534577"/>
                    <a:gd name="connsiteY4" fmla="*/ 1181689 h 1219200"/>
                    <a:gd name="connsiteX5" fmla="*/ 4534577 w 4534577"/>
                    <a:gd name="connsiteY5" fmla="*/ 1219200 h 1219200"/>
                    <a:gd name="connsiteX6" fmla="*/ 0 w 4534577"/>
                    <a:gd name="connsiteY6" fmla="*/ 1219200 h 1219200"/>
                    <a:gd name="connsiteX7" fmla="*/ 0 w 4534577"/>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4577" h="1219200">
                      <a:moveTo>
                        <a:pt x="0" y="0"/>
                      </a:moveTo>
                      <a:lnTo>
                        <a:pt x="4534577" y="0"/>
                      </a:lnTo>
                      <a:lnTo>
                        <a:pt x="4465468" y="37511"/>
                      </a:lnTo>
                      <a:cubicBezTo>
                        <a:pt x="4281950" y="161494"/>
                        <a:pt x="4161291" y="371456"/>
                        <a:pt x="4161291" y="609600"/>
                      </a:cubicBezTo>
                      <a:cubicBezTo>
                        <a:pt x="4161291" y="847744"/>
                        <a:pt x="4281950" y="1057706"/>
                        <a:pt x="4465468" y="1181689"/>
                      </a:cubicBezTo>
                      <a:lnTo>
                        <a:pt x="4534577" y="1219200"/>
                      </a:lnTo>
                      <a:lnTo>
                        <a:pt x="0" y="1219200"/>
                      </a:lnTo>
                      <a:lnTo>
                        <a:pt x="0" y="0"/>
                      </a:lnTo>
                      <a:close/>
                    </a:path>
                  </a:pathLst>
                </a:custGeom>
                <a:solidFill>
                  <a:srgbClr val="719951"/>
                </a:solidFill>
                <a:ln>
                  <a:noFill/>
                </a:ln>
                <a:effectLst>
                  <a:outerShdw blurRad="50800" dist="381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a:off x="5940916" y="2967087"/>
                  <a:ext cx="1799020" cy="1219200"/>
                </a:xfrm>
                <a:custGeom>
                  <a:avLst/>
                  <a:gdLst>
                    <a:gd name="connsiteX0" fmla="*/ 0 w 1799020"/>
                    <a:gd name="connsiteY0" fmla="*/ 0 h 1219200"/>
                    <a:gd name="connsiteX1" fmla="*/ 1799020 w 1799020"/>
                    <a:gd name="connsiteY1" fmla="*/ 0 h 1219200"/>
                    <a:gd name="connsiteX2" fmla="*/ 1799020 w 1799020"/>
                    <a:gd name="connsiteY2" fmla="*/ 1219200 h 1219200"/>
                    <a:gd name="connsiteX3" fmla="*/ 0 w 1799020"/>
                    <a:gd name="connsiteY3" fmla="*/ 1219200 h 1219200"/>
                    <a:gd name="connsiteX4" fmla="*/ 69109 w 1799020"/>
                    <a:gd name="connsiteY4" fmla="*/ 1181689 h 1219200"/>
                    <a:gd name="connsiteX5" fmla="*/ 373286 w 1799020"/>
                    <a:gd name="connsiteY5" fmla="*/ 609600 h 1219200"/>
                    <a:gd name="connsiteX6" fmla="*/ 69109 w 1799020"/>
                    <a:gd name="connsiteY6" fmla="*/ 37511 h 1219200"/>
                    <a:gd name="connsiteX7" fmla="*/ 0 w 179902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020" h="1219200">
                      <a:moveTo>
                        <a:pt x="0" y="0"/>
                      </a:moveTo>
                      <a:lnTo>
                        <a:pt x="1799020" y="0"/>
                      </a:lnTo>
                      <a:lnTo>
                        <a:pt x="1799020" y="1219200"/>
                      </a:lnTo>
                      <a:lnTo>
                        <a:pt x="0" y="1219200"/>
                      </a:lnTo>
                      <a:lnTo>
                        <a:pt x="69109" y="1181689"/>
                      </a:lnTo>
                      <a:cubicBezTo>
                        <a:pt x="252628" y="1057706"/>
                        <a:pt x="373286" y="847744"/>
                        <a:pt x="373286" y="609600"/>
                      </a:cubicBezTo>
                      <a:cubicBezTo>
                        <a:pt x="373286" y="371456"/>
                        <a:pt x="252628" y="161494"/>
                        <a:pt x="69109" y="37511"/>
                      </a:cubicBezTo>
                      <a:lnTo>
                        <a:pt x="0" y="0"/>
                      </a:lnTo>
                      <a:close/>
                    </a:path>
                  </a:pathLst>
                </a:custGeom>
                <a:solidFill>
                  <a:srgbClr val="719951"/>
                </a:solidFill>
                <a:ln>
                  <a:noFill/>
                </a:ln>
                <a:effectLst>
                  <a:outerShdw blurRad="508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9" name="Group 58"/>
                <p:cNvGrpSpPr/>
                <p:nvPr/>
              </p:nvGrpSpPr>
              <p:grpSpPr>
                <a:xfrm>
                  <a:off x="5076174" y="3028049"/>
                  <a:ext cx="1096222" cy="1097278"/>
                  <a:chOff x="3997456" y="2853901"/>
                  <a:chExt cx="1149093" cy="1150201"/>
                </a:xfrm>
                <a:solidFill>
                  <a:srgbClr val="A47FA0"/>
                </a:solidFill>
                <a:effectLst>
                  <a:outerShdw blurRad="63500" sx="102000" sy="102000" algn="ctr" rotWithShape="0">
                    <a:prstClr val="black">
                      <a:alpha val="25000"/>
                    </a:prstClr>
                  </a:outerShdw>
                </a:effectLst>
              </p:grpSpPr>
              <p:sp>
                <p:nvSpPr>
                  <p:cNvPr id="60" name="Freeform 59"/>
                  <p:cNvSpPr/>
                  <p:nvPr/>
                </p:nvSpPr>
                <p:spPr>
                  <a:xfrm>
                    <a:off x="3997456" y="2853901"/>
                    <a:ext cx="1149093" cy="1150201"/>
                  </a:xfrm>
                  <a:custGeom>
                    <a:avLst/>
                    <a:gdLst>
                      <a:gd name="connsiteX0" fmla="*/ 2699604 w 5261024"/>
                      <a:gd name="connsiteY0" fmla="*/ 0 h 5266097"/>
                      <a:gd name="connsiteX1" fmla="*/ 2975635 w 5261024"/>
                      <a:gd name="connsiteY1" fmla="*/ 22137 h 5266097"/>
                      <a:gd name="connsiteX2" fmla="*/ 3020095 w 5261024"/>
                      <a:gd name="connsiteY2" fmla="*/ 30384 h 5266097"/>
                      <a:gd name="connsiteX3" fmla="*/ 2999736 w 5261024"/>
                      <a:gd name="connsiteY3" fmla="*/ 64762 h 5266097"/>
                      <a:gd name="connsiteX4" fmla="*/ 2983724 w 5261024"/>
                      <a:gd name="connsiteY4" fmla="*/ 110867 h 5266097"/>
                      <a:gd name="connsiteX5" fmla="*/ 3162165 w 5261024"/>
                      <a:gd name="connsiteY5" fmla="*/ 401071 h 5266097"/>
                      <a:gd name="connsiteX6" fmla="*/ 3452273 w 5261024"/>
                      <a:gd name="connsiteY6" fmla="*/ 222475 h 5266097"/>
                      <a:gd name="connsiteX7" fmla="*/ 3458765 w 5261024"/>
                      <a:gd name="connsiteY7" fmla="*/ 174102 h 5266097"/>
                      <a:gd name="connsiteX8" fmla="*/ 3456091 w 5261024"/>
                      <a:gd name="connsiteY8" fmla="*/ 134237 h 5266097"/>
                      <a:gd name="connsiteX9" fmla="*/ 3499492 w 5261024"/>
                      <a:gd name="connsiteY9" fmla="*/ 146919 h 5266097"/>
                      <a:gd name="connsiteX10" fmla="*/ 3729708 w 5261024"/>
                      <a:gd name="connsiteY10" fmla="*/ 239447 h 5266097"/>
                      <a:gd name="connsiteX11" fmla="*/ 3886868 w 5261024"/>
                      <a:gd name="connsiteY11" fmla="*/ 320504 h 5266097"/>
                      <a:gd name="connsiteX12" fmla="*/ 3855876 w 5261024"/>
                      <a:gd name="connsiteY12" fmla="*/ 345930 h 5266097"/>
                      <a:gd name="connsiteX13" fmla="*/ 3825060 w 5261024"/>
                      <a:gd name="connsiteY13" fmla="*/ 383779 h 5266097"/>
                      <a:gd name="connsiteX14" fmla="*/ 3893485 w 5261024"/>
                      <a:gd name="connsiteY14" fmla="*/ 717511 h 5266097"/>
                      <a:gd name="connsiteX15" fmla="*/ 4227180 w 5261024"/>
                      <a:gd name="connsiteY15" fmla="*/ 648908 h 5266097"/>
                      <a:gd name="connsiteX16" fmla="*/ 4249826 w 5261024"/>
                      <a:gd name="connsiteY16" fmla="*/ 605673 h 5266097"/>
                      <a:gd name="connsiteX17" fmla="*/ 4260863 w 5261024"/>
                      <a:gd name="connsiteY17" fmla="*/ 567587 h 5266097"/>
                      <a:gd name="connsiteX18" fmla="*/ 4340221 w 5261024"/>
                      <a:gd name="connsiteY18" fmla="*/ 629356 h 5266097"/>
                      <a:gd name="connsiteX19" fmla="*/ 4595402 w 5261024"/>
                      <a:gd name="connsiteY19" fmla="*/ 879365 h 5266097"/>
                      <a:gd name="connsiteX20" fmla="*/ 4603537 w 5261024"/>
                      <a:gd name="connsiteY20" fmla="*/ 889139 h 5266097"/>
                      <a:gd name="connsiteX21" fmla="*/ 4564217 w 5261024"/>
                      <a:gd name="connsiteY21" fmla="*/ 902959 h 5266097"/>
                      <a:gd name="connsiteX22" fmla="*/ 4522315 w 5261024"/>
                      <a:gd name="connsiteY22" fmla="*/ 927986 h 5266097"/>
                      <a:gd name="connsiteX23" fmla="*/ 4472470 w 5261024"/>
                      <a:gd name="connsiteY23" fmla="*/ 1264993 h 5266097"/>
                      <a:gd name="connsiteX24" fmla="*/ 4809505 w 5261024"/>
                      <a:gd name="connsiteY24" fmla="*/ 1314658 h 5266097"/>
                      <a:gd name="connsiteX25" fmla="*/ 4845572 w 5261024"/>
                      <a:gd name="connsiteY25" fmla="*/ 1281775 h 5266097"/>
                      <a:gd name="connsiteX26" fmla="*/ 4869367 w 5261024"/>
                      <a:gd name="connsiteY26" fmla="*/ 1249219 h 5266097"/>
                      <a:gd name="connsiteX27" fmla="*/ 4907907 w 5261024"/>
                      <a:gd name="connsiteY27" fmla="*/ 1310723 h 5266097"/>
                      <a:gd name="connsiteX28" fmla="*/ 5020778 w 5261024"/>
                      <a:gd name="connsiteY28" fmla="*/ 1527485 h 5266097"/>
                      <a:gd name="connsiteX29" fmla="*/ 5078585 w 5261024"/>
                      <a:gd name="connsiteY29" fmla="*/ 1669097 h 5266097"/>
                      <a:gd name="connsiteX30" fmla="*/ 5039327 w 5261024"/>
                      <a:gd name="connsiteY30" fmla="*/ 1668661 h 5266097"/>
                      <a:gd name="connsiteX31" fmla="*/ 4991392 w 5261024"/>
                      <a:gd name="connsiteY31" fmla="*/ 1677848 h 5266097"/>
                      <a:gd name="connsiteX32" fmla="*/ 4829289 w 5261024"/>
                      <a:gd name="connsiteY32" fmla="*/ 1977484 h 5266097"/>
                      <a:gd name="connsiteX33" fmla="*/ 5129012 w 5261024"/>
                      <a:gd name="connsiteY33" fmla="*/ 2139427 h 5266097"/>
                      <a:gd name="connsiteX34" fmla="*/ 5174151 w 5261024"/>
                      <a:gd name="connsiteY34" fmla="*/ 2120863 h 5266097"/>
                      <a:gd name="connsiteX35" fmla="*/ 5206918 w 5261024"/>
                      <a:gd name="connsiteY35" fmla="*/ 2098895 h 5266097"/>
                      <a:gd name="connsiteX36" fmla="*/ 5233934 w 5261024"/>
                      <a:gd name="connsiteY36" fmla="*/ 2231821 h 5266097"/>
                      <a:gd name="connsiteX37" fmla="*/ 5260212 w 5261024"/>
                      <a:gd name="connsiteY37" fmla="*/ 2479813 h 5266097"/>
                      <a:gd name="connsiteX38" fmla="*/ 5261024 w 5261024"/>
                      <a:gd name="connsiteY38" fmla="*/ 2564666 h 5266097"/>
                      <a:gd name="connsiteX39" fmla="*/ 5223898 w 5261024"/>
                      <a:gd name="connsiteY39" fmla="*/ 2550684 h 5266097"/>
                      <a:gd name="connsiteX40" fmla="*/ 5175711 w 5261024"/>
                      <a:gd name="connsiteY40" fmla="*/ 2542921 h 5266097"/>
                      <a:gd name="connsiteX41" fmla="*/ 4920903 w 5261024"/>
                      <a:gd name="connsiteY41" fmla="*/ 2769046 h 5266097"/>
                      <a:gd name="connsiteX42" fmla="*/ 5147162 w 5261024"/>
                      <a:gd name="connsiteY42" fmla="*/ 3023733 h 5266097"/>
                      <a:gd name="connsiteX43" fmla="*/ 5195928 w 5261024"/>
                      <a:gd name="connsiteY43" fmla="*/ 3021727 h 5266097"/>
                      <a:gd name="connsiteX44" fmla="*/ 5235611 w 5261024"/>
                      <a:gd name="connsiteY44" fmla="*/ 3011951 h 5266097"/>
                      <a:gd name="connsiteX45" fmla="*/ 5192310 w 5261024"/>
                      <a:gd name="connsiteY45" fmla="*/ 3243262 h 5266097"/>
                      <a:gd name="connsiteX46" fmla="*/ 5126971 w 5261024"/>
                      <a:gd name="connsiteY46" fmla="*/ 3469505 h 5266097"/>
                      <a:gd name="connsiteX47" fmla="*/ 5095667 w 5261024"/>
                      <a:gd name="connsiteY47" fmla="*/ 3442641 h 5266097"/>
                      <a:gd name="connsiteX48" fmla="*/ 5053042 w 5261024"/>
                      <a:gd name="connsiteY48" fmla="*/ 3418866 h 5266097"/>
                      <a:gd name="connsiteX49" fmla="*/ 4736261 w 5261024"/>
                      <a:gd name="connsiteY49" fmla="*/ 3544203 h 5266097"/>
                      <a:gd name="connsiteX50" fmla="*/ 4861767 w 5261024"/>
                      <a:gd name="connsiteY50" fmla="*/ 3860917 h 5266097"/>
                      <a:gd name="connsiteX51" fmla="*/ 4908278 w 5261024"/>
                      <a:gd name="connsiteY51" fmla="*/ 3875711 h 5266097"/>
                      <a:gd name="connsiteX52" fmla="*/ 4948303 w 5261024"/>
                      <a:gd name="connsiteY52" fmla="*/ 3880032 h 5266097"/>
                      <a:gd name="connsiteX53" fmla="*/ 4920099 w 5261024"/>
                      <a:gd name="connsiteY53" fmla="*/ 3935562 h 5266097"/>
                      <a:gd name="connsiteX54" fmla="*/ 4701355 w 5261024"/>
                      <a:gd name="connsiteY54" fmla="*/ 4260953 h 5266097"/>
                      <a:gd name="connsiteX55" fmla="*/ 4690683 w 5261024"/>
                      <a:gd name="connsiteY55" fmla="*/ 4273524 h 5266097"/>
                      <a:gd name="connsiteX56" fmla="*/ 4670103 w 5261024"/>
                      <a:gd name="connsiteY56" fmla="*/ 4236951 h 5266097"/>
                      <a:gd name="connsiteX57" fmla="*/ 4638180 w 5261024"/>
                      <a:gd name="connsiteY57" fmla="*/ 4200031 h 5266097"/>
                      <a:gd name="connsiteX58" fmla="*/ 4297636 w 5261024"/>
                      <a:gd name="connsiteY58" fmla="*/ 4209463 h 5266097"/>
                      <a:gd name="connsiteX59" fmla="*/ 4307251 w 5261024"/>
                      <a:gd name="connsiteY59" fmla="*/ 4550002 h 5266097"/>
                      <a:gd name="connsiteX60" fmla="*/ 4345897 w 5261024"/>
                      <a:gd name="connsiteY60" fmla="*/ 4579812 h 5266097"/>
                      <a:gd name="connsiteX61" fmla="*/ 4382079 w 5261024"/>
                      <a:gd name="connsiteY61" fmla="*/ 4597585 h 5266097"/>
                      <a:gd name="connsiteX62" fmla="*/ 4294613 w 5261024"/>
                      <a:gd name="connsiteY62" fmla="*/ 4674261 h 5266097"/>
                      <a:gd name="connsiteX63" fmla="*/ 4081162 w 5261024"/>
                      <a:gd name="connsiteY63" fmla="*/ 4830933 h 5266097"/>
                      <a:gd name="connsiteX64" fmla="*/ 4004830 w 5261024"/>
                      <a:gd name="connsiteY64" fmla="*/ 4875987 h 5266097"/>
                      <a:gd name="connsiteX65" fmla="*/ 3998534 w 5261024"/>
                      <a:gd name="connsiteY65" fmla="*/ 4837804 h 5266097"/>
                      <a:gd name="connsiteX66" fmla="*/ 3981163 w 5261024"/>
                      <a:gd name="connsiteY66" fmla="*/ 4792192 h 5266097"/>
                      <a:gd name="connsiteX67" fmla="*/ 3657930 w 5261024"/>
                      <a:gd name="connsiteY67" fmla="*/ 4684583 h 5266097"/>
                      <a:gd name="connsiteX68" fmla="*/ 3550494 w 5261024"/>
                      <a:gd name="connsiteY68" fmla="*/ 5007873 h 5266097"/>
                      <a:gd name="connsiteX69" fmla="*/ 3576614 w 5261024"/>
                      <a:gd name="connsiteY69" fmla="*/ 5049102 h 5266097"/>
                      <a:gd name="connsiteX70" fmla="*/ 3605495 w 5261024"/>
                      <a:gd name="connsiteY70" fmla="*/ 5079179 h 5266097"/>
                      <a:gd name="connsiteX71" fmla="*/ 3361520 w 5261024"/>
                      <a:gd name="connsiteY71" fmla="*/ 5163465 h 5266097"/>
                      <a:gd name="connsiteX72" fmla="*/ 3154552 w 5261024"/>
                      <a:gd name="connsiteY72" fmla="*/ 5212189 h 5266097"/>
                      <a:gd name="connsiteX73" fmla="*/ 3161961 w 5261024"/>
                      <a:gd name="connsiteY73" fmla="*/ 5172732 h 5266097"/>
                      <a:gd name="connsiteX74" fmla="*/ 3161239 w 5261024"/>
                      <a:gd name="connsiteY74" fmla="*/ 5123930 h 5266097"/>
                      <a:gd name="connsiteX75" fmla="*/ 2894303 w 5261024"/>
                      <a:gd name="connsiteY75" fmla="*/ 4912259 h 5266097"/>
                      <a:gd name="connsiteX76" fmla="*/ 2682774 w 5261024"/>
                      <a:gd name="connsiteY76" fmla="*/ 5179307 h 5266097"/>
                      <a:gd name="connsiteX77" fmla="*/ 2693218 w 5261024"/>
                      <a:gd name="connsiteY77" fmla="*/ 5226984 h 5266097"/>
                      <a:gd name="connsiteX78" fmla="*/ 2708878 w 5261024"/>
                      <a:gd name="connsiteY78" fmla="*/ 5262425 h 5266097"/>
                      <a:gd name="connsiteX79" fmla="*/ 2561420 w 5261024"/>
                      <a:gd name="connsiteY79" fmla="*/ 5266097 h 5266097"/>
                      <a:gd name="connsiteX80" fmla="*/ 2285388 w 5261024"/>
                      <a:gd name="connsiteY80" fmla="*/ 5243959 h 5266097"/>
                      <a:gd name="connsiteX81" fmla="*/ 2240930 w 5261024"/>
                      <a:gd name="connsiteY81" fmla="*/ 5235714 h 5266097"/>
                      <a:gd name="connsiteX82" fmla="*/ 2261288 w 5261024"/>
                      <a:gd name="connsiteY82" fmla="*/ 5201337 h 5266097"/>
                      <a:gd name="connsiteX83" fmla="*/ 2277301 w 5261024"/>
                      <a:gd name="connsiteY83" fmla="*/ 5155230 h 5266097"/>
                      <a:gd name="connsiteX84" fmla="*/ 2098860 w 5261024"/>
                      <a:gd name="connsiteY84" fmla="*/ 4865027 h 5266097"/>
                      <a:gd name="connsiteX85" fmla="*/ 1808751 w 5261024"/>
                      <a:gd name="connsiteY85" fmla="*/ 5043623 h 5266097"/>
                      <a:gd name="connsiteX86" fmla="*/ 1802259 w 5261024"/>
                      <a:gd name="connsiteY86" fmla="*/ 5091997 h 5266097"/>
                      <a:gd name="connsiteX87" fmla="*/ 1804934 w 5261024"/>
                      <a:gd name="connsiteY87" fmla="*/ 5131861 h 5266097"/>
                      <a:gd name="connsiteX88" fmla="*/ 1761530 w 5261024"/>
                      <a:gd name="connsiteY88" fmla="*/ 5119177 h 5266097"/>
                      <a:gd name="connsiteX89" fmla="*/ 1531316 w 5261024"/>
                      <a:gd name="connsiteY89" fmla="*/ 5026649 h 5266097"/>
                      <a:gd name="connsiteX90" fmla="*/ 1374157 w 5261024"/>
                      <a:gd name="connsiteY90" fmla="*/ 4945594 h 5266097"/>
                      <a:gd name="connsiteX91" fmla="*/ 1405149 w 5261024"/>
                      <a:gd name="connsiteY91" fmla="*/ 4920168 h 5266097"/>
                      <a:gd name="connsiteX92" fmla="*/ 1435964 w 5261024"/>
                      <a:gd name="connsiteY92" fmla="*/ 4882320 h 5266097"/>
                      <a:gd name="connsiteX93" fmla="*/ 1367541 w 5261024"/>
                      <a:gd name="connsiteY93" fmla="*/ 4548587 h 5266097"/>
                      <a:gd name="connsiteX94" fmla="*/ 1033844 w 5261024"/>
                      <a:gd name="connsiteY94" fmla="*/ 4617189 h 5266097"/>
                      <a:gd name="connsiteX95" fmla="*/ 1011199 w 5261024"/>
                      <a:gd name="connsiteY95" fmla="*/ 4660425 h 5266097"/>
                      <a:gd name="connsiteX96" fmla="*/ 1000161 w 5261024"/>
                      <a:gd name="connsiteY96" fmla="*/ 4698511 h 5266097"/>
                      <a:gd name="connsiteX97" fmla="*/ 920802 w 5261024"/>
                      <a:gd name="connsiteY97" fmla="*/ 4636740 h 5266097"/>
                      <a:gd name="connsiteX98" fmla="*/ 665621 w 5261024"/>
                      <a:gd name="connsiteY98" fmla="*/ 4386731 h 5266097"/>
                      <a:gd name="connsiteX99" fmla="*/ 657487 w 5261024"/>
                      <a:gd name="connsiteY99" fmla="*/ 4376959 h 5266097"/>
                      <a:gd name="connsiteX100" fmla="*/ 696807 w 5261024"/>
                      <a:gd name="connsiteY100" fmla="*/ 4363138 h 5266097"/>
                      <a:gd name="connsiteX101" fmla="*/ 738709 w 5261024"/>
                      <a:gd name="connsiteY101" fmla="*/ 4338112 h 5266097"/>
                      <a:gd name="connsiteX102" fmla="*/ 788555 w 5261024"/>
                      <a:gd name="connsiteY102" fmla="*/ 4001104 h 5266097"/>
                      <a:gd name="connsiteX103" fmla="*/ 451519 w 5261024"/>
                      <a:gd name="connsiteY103" fmla="*/ 3951439 h 5266097"/>
                      <a:gd name="connsiteX104" fmla="*/ 415452 w 5261024"/>
                      <a:gd name="connsiteY104" fmla="*/ 3984321 h 5266097"/>
                      <a:gd name="connsiteX105" fmla="*/ 391658 w 5261024"/>
                      <a:gd name="connsiteY105" fmla="*/ 4016878 h 5266097"/>
                      <a:gd name="connsiteX106" fmla="*/ 353117 w 5261024"/>
                      <a:gd name="connsiteY106" fmla="*/ 3955371 h 5266097"/>
                      <a:gd name="connsiteX107" fmla="*/ 240245 w 5261024"/>
                      <a:gd name="connsiteY107" fmla="*/ 3738610 h 5266097"/>
                      <a:gd name="connsiteX108" fmla="*/ 182439 w 5261024"/>
                      <a:gd name="connsiteY108" fmla="*/ 3597001 h 5266097"/>
                      <a:gd name="connsiteX109" fmla="*/ 221697 w 5261024"/>
                      <a:gd name="connsiteY109" fmla="*/ 3597436 h 5266097"/>
                      <a:gd name="connsiteX110" fmla="*/ 269631 w 5261024"/>
                      <a:gd name="connsiteY110" fmla="*/ 3588250 h 5266097"/>
                      <a:gd name="connsiteX111" fmla="*/ 431735 w 5261024"/>
                      <a:gd name="connsiteY111" fmla="*/ 3288614 h 5266097"/>
                      <a:gd name="connsiteX112" fmla="*/ 132011 w 5261024"/>
                      <a:gd name="connsiteY112" fmla="*/ 3126671 h 5266097"/>
                      <a:gd name="connsiteX113" fmla="*/ 86872 w 5261024"/>
                      <a:gd name="connsiteY113" fmla="*/ 3145235 h 5266097"/>
                      <a:gd name="connsiteX114" fmla="*/ 54105 w 5261024"/>
                      <a:gd name="connsiteY114" fmla="*/ 3167203 h 5266097"/>
                      <a:gd name="connsiteX115" fmla="*/ 27088 w 5261024"/>
                      <a:gd name="connsiteY115" fmla="*/ 3034275 h 5266097"/>
                      <a:gd name="connsiteX116" fmla="*/ 811 w 5261024"/>
                      <a:gd name="connsiteY116" fmla="*/ 2786282 h 5266097"/>
                      <a:gd name="connsiteX117" fmla="*/ 0 w 5261024"/>
                      <a:gd name="connsiteY117" fmla="*/ 2701432 h 5266097"/>
                      <a:gd name="connsiteX118" fmla="*/ 37127 w 5261024"/>
                      <a:gd name="connsiteY118" fmla="*/ 2715413 h 5266097"/>
                      <a:gd name="connsiteX119" fmla="*/ 85312 w 5261024"/>
                      <a:gd name="connsiteY119" fmla="*/ 2723175 h 5266097"/>
                      <a:gd name="connsiteX120" fmla="*/ 340122 w 5261024"/>
                      <a:gd name="connsiteY120" fmla="*/ 2497052 h 5266097"/>
                      <a:gd name="connsiteX121" fmla="*/ 113862 w 5261024"/>
                      <a:gd name="connsiteY121" fmla="*/ 2242364 h 5266097"/>
                      <a:gd name="connsiteX122" fmla="*/ 65096 w 5261024"/>
                      <a:gd name="connsiteY122" fmla="*/ 2244369 h 5266097"/>
                      <a:gd name="connsiteX123" fmla="*/ 25412 w 5261024"/>
                      <a:gd name="connsiteY123" fmla="*/ 2254145 h 5266097"/>
                      <a:gd name="connsiteX124" fmla="*/ 68713 w 5261024"/>
                      <a:gd name="connsiteY124" fmla="*/ 2022832 h 5266097"/>
                      <a:gd name="connsiteX125" fmla="*/ 134052 w 5261024"/>
                      <a:gd name="connsiteY125" fmla="*/ 1796592 h 5266097"/>
                      <a:gd name="connsiteX126" fmla="*/ 165357 w 5261024"/>
                      <a:gd name="connsiteY126" fmla="*/ 1823456 h 5266097"/>
                      <a:gd name="connsiteX127" fmla="*/ 207982 w 5261024"/>
                      <a:gd name="connsiteY127" fmla="*/ 1847230 h 5266097"/>
                      <a:gd name="connsiteX128" fmla="*/ 524763 w 5261024"/>
                      <a:gd name="connsiteY128" fmla="*/ 1721894 h 5266097"/>
                      <a:gd name="connsiteX129" fmla="*/ 399256 w 5261024"/>
                      <a:gd name="connsiteY129" fmla="*/ 1405180 h 5266097"/>
                      <a:gd name="connsiteX130" fmla="*/ 352745 w 5261024"/>
                      <a:gd name="connsiteY130" fmla="*/ 1390386 h 5266097"/>
                      <a:gd name="connsiteX131" fmla="*/ 312719 w 5261024"/>
                      <a:gd name="connsiteY131" fmla="*/ 1386066 h 5266097"/>
                      <a:gd name="connsiteX132" fmla="*/ 340923 w 5261024"/>
                      <a:gd name="connsiteY132" fmla="*/ 1330533 h 5266097"/>
                      <a:gd name="connsiteX133" fmla="*/ 559668 w 5261024"/>
                      <a:gd name="connsiteY133" fmla="*/ 1005143 h 5266097"/>
                      <a:gd name="connsiteX134" fmla="*/ 570341 w 5261024"/>
                      <a:gd name="connsiteY134" fmla="*/ 992572 h 5266097"/>
                      <a:gd name="connsiteX135" fmla="*/ 590920 w 5261024"/>
                      <a:gd name="connsiteY135" fmla="*/ 1029147 h 5266097"/>
                      <a:gd name="connsiteX136" fmla="*/ 622843 w 5261024"/>
                      <a:gd name="connsiteY136" fmla="*/ 1066067 h 5266097"/>
                      <a:gd name="connsiteX137" fmla="*/ 963387 w 5261024"/>
                      <a:gd name="connsiteY137" fmla="*/ 1056634 h 5266097"/>
                      <a:gd name="connsiteX138" fmla="*/ 953773 w 5261024"/>
                      <a:gd name="connsiteY138" fmla="*/ 716095 h 5266097"/>
                      <a:gd name="connsiteX139" fmla="*/ 915126 w 5261024"/>
                      <a:gd name="connsiteY139" fmla="*/ 686285 h 5266097"/>
                      <a:gd name="connsiteX140" fmla="*/ 878943 w 5261024"/>
                      <a:gd name="connsiteY140" fmla="*/ 668511 h 5266097"/>
                      <a:gd name="connsiteX141" fmla="*/ 966411 w 5261024"/>
                      <a:gd name="connsiteY141" fmla="*/ 591835 h 5266097"/>
                      <a:gd name="connsiteX142" fmla="*/ 1179862 w 5261024"/>
                      <a:gd name="connsiteY142" fmla="*/ 435162 h 5266097"/>
                      <a:gd name="connsiteX143" fmla="*/ 1256192 w 5261024"/>
                      <a:gd name="connsiteY143" fmla="*/ 390108 h 5266097"/>
                      <a:gd name="connsiteX144" fmla="*/ 1262490 w 5261024"/>
                      <a:gd name="connsiteY144" fmla="*/ 428293 h 5266097"/>
                      <a:gd name="connsiteX145" fmla="*/ 1279861 w 5261024"/>
                      <a:gd name="connsiteY145" fmla="*/ 473904 h 5266097"/>
                      <a:gd name="connsiteX146" fmla="*/ 1603093 w 5261024"/>
                      <a:gd name="connsiteY146" fmla="*/ 581514 h 5266097"/>
                      <a:gd name="connsiteX147" fmla="*/ 1710529 w 5261024"/>
                      <a:gd name="connsiteY147" fmla="*/ 258223 h 5266097"/>
                      <a:gd name="connsiteX148" fmla="*/ 1684409 w 5261024"/>
                      <a:gd name="connsiteY148" fmla="*/ 216994 h 5266097"/>
                      <a:gd name="connsiteX149" fmla="*/ 1655527 w 5261024"/>
                      <a:gd name="connsiteY149" fmla="*/ 186916 h 5266097"/>
                      <a:gd name="connsiteX150" fmla="*/ 1899503 w 5261024"/>
                      <a:gd name="connsiteY150" fmla="*/ 102632 h 5266097"/>
                      <a:gd name="connsiteX151" fmla="*/ 2106471 w 5261024"/>
                      <a:gd name="connsiteY151" fmla="*/ 53906 h 5266097"/>
                      <a:gd name="connsiteX152" fmla="*/ 2099062 w 5261024"/>
                      <a:gd name="connsiteY152" fmla="*/ 93364 h 5266097"/>
                      <a:gd name="connsiteX153" fmla="*/ 2099785 w 5261024"/>
                      <a:gd name="connsiteY153" fmla="*/ 142166 h 5266097"/>
                      <a:gd name="connsiteX154" fmla="*/ 2366720 w 5261024"/>
                      <a:gd name="connsiteY154" fmla="*/ 353838 h 5266097"/>
                      <a:gd name="connsiteX155" fmla="*/ 2578250 w 5261024"/>
                      <a:gd name="connsiteY155" fmla="*/ 86789 h 5266097"/>
                      <a:gd name="connsiteX156" fmla="*/ 2567806 w 5261024"/>
                      <a:gd name="connsiteY156" fmla="*/ 39113 h 5266097"/>
                      <a:gd name="connsiteX157" fmla="*/ 2552146 w 5261024"/>
                      <a:gd name="connsiteY157" fmla="*/ 3672 h 5266097"/>
                      <a:gd name="connsiteX158" fmla="*/ 2699604 w 5261024"/>
                      <a:gd name="connsiteY158" fmla="*/ 0 h 5266097"/>
                      <a:gd name="connsiteX159" fmla="*/ 2685916 w 5261024"/>
                      <a:gd name="connsiteY159" fmla="*/ 849851 h 5266097"/>
                      <a:gd name="connsiteX160" fmla="*/ 896230 w 5261024"/>
                      <a:gd name="connsiteY160" fmla="*/ 2219946 h 5266097"/>
                      <a:gd name="connsiteX161" fmla="*/ 2217191 w 5261024"/>
                      <a:gd name="connsiteY161" fmla="*/ 4368244 h 5266097"/>
                      <a:gd name="connsiteX162" fmla="*/ 4364793 w 5261024"/>
                      <a:gd name="connsiteY162" fmla="*/ 3046150 h 5266097"/>
                      <a:gd name="connsiteX163" fmla="*/ 3043832 w 5261024"/>
                      <a:gd name="connsiteY163" fmla="*/ 897852 h 5266097"/>
                      <a:gd name="connsiteX164" fmla="*/ 2685916 w 5261024"/>
                      <a:gd name="connsiteY164" fmla="*/ 849851 h 526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261024" h="5266097">
                        <a:moveTo>
                          <a:pt x="2699604" y="0"/>
                        </a:moveTo>
                        <a:cubicBezTo>
                          <a:pt x="2791142" y="2496"/>
                          <a:pt x="2883255" y="9812"/>
                          <a:pt x="2975635" y="22137"/>
                        </a:cubicBezTo>
                        <a:lnTo>
                          <a:pt x="3020095" y="30384"/>
                        </a:lnTo>
                        <a:lnTo>
                          <a:pt x="2999736" y="64762"/>
                        </a:lnTo>
                        <a:cubicBezTo>
                          <a:pt x="2992981" y="79277"/>
                          <a:pt x="2987578" y="94685"/>
                          <a:pt x="2983724" y="110867"/>
                        </a:cubicBezTo>
                        <a:cubicBezTo>
                          <a:pt x="2952888" y="240322"/>
                          <a:pt x="3032779" y="370252"/>
                          <a:pt x="3162165" y="401071"/>
                        </a:cubicBezTo>
                        <a:cubicBezTo>
                          <a:pt x="3291551" y="431891"/>
                          <a:pt x="3421437" y="351930"/>
                          <a:pt x="3452273" y="222475"/>
                        </a:cubicBezTo>
                        <a:cubicBezTo>
                          <a:pt x="3456127" y="206292"/>
                          <a:pt x="3458252" y="190104"/>
                          <a:pt x="3458765" y="174102"/>
                        </a:cubicBezTo>
                        <a:lnTo>
                          <a:pt x="3456091" y="134237"/>
                        </a:lnTo>
                        <a:lnTo>
                          <a:pt x="3499492" y="146919"/>
                        </a:lnTo>
                        <a:cubicBezTo>
                          <a:pt x="3578278" y="174349"/>
                          <a:pt x="3655061" y="205265"/>
                          <a:pt x="3729708" y="239447"/>
                        </a:cubicBezTo>
                        <a:lnTo>
                          <a:pt x="3886868" y="320504"/>
                        </a:lnTo>
                        <a:lnTo>
                          <a:pt x="3855876" y="345930"/>
                        </a:lnTo>
                        <a:cubicBezTo>
                          <a:pt x="3844563" y="357260"/>
                          <a:pt x="3834216" y="369891"/>
                          <a:pt x="3825060" y="383779"/>
                        </a:cubicBezTo>
                        <a:cubicBezTo>
                          <a:pt x="3751808" y="494880"/>
                          <a:pt x="3782442" y="644297"/>
                          <a:pt x="3893485" y="717511"/>
                        </a:cubicBezTo>
                        <a:cubicBezTo>
                          <a:pt x="4004526" y="790725"/>
                          <a:pt x="4153927" y="760009"/>
                          <a:pt x="4227180" y="648908"/>
                        </a:cubicBezTo>
                        <a:cubicBezTo>
                          <a:pt x="4236337" y="635021"/>
                          <a:pt x="4243870" y="620534"/>
                          <a:pt x="4249826" y="605673"/>
                        </a:cubicBezTo>
                        <a:lnTo>
                          <a:pt x="4260863" y="567587"/>
                        </a:lnTo>
                        <a:lnTo>
                          <a:pt x="4340221" y="629356"/>
                        </a:lnTo>
                        <a:cubicBezTo>
                          <a:pt x="4431148" y="707069"/>
                          <a:pt x="4516361" y="790651"/>
                          <a:pt x="4595402" y="879365"/>
                        </a:cubicBezTo>
                        <a:lnTo>
                          <a:pt x="4603537" y="889139"/>
                        </a:lnTo>
                        <a:lnTo>
                          <a:pt x="4564217" y="902959"/>
                        </a:lnTo>
                        <a:cubicBezTo>
                          <a:pt x="4549712" y="909737"/>
                          <a:pt x="4535670" y="918068"/>
                          <a:pt x="4522315" y="927986"/>
                        </a:cubicBezTo>
                        <a:cubicBezTo>
                          <a:pt x="4415481" y="1007334"/>
                          <a:pt x="4393165" y="1158216"/>
                          <a:pt x="4472470" y="1264993"/>
                        </a:cubicBezTo>
                        <a:cubicBezTo>
                          <a:pt x="4551775" y="1371771"/>
                          <a:pt x="4702672" y="1394006"/>
                          <a:pt x="4809505" y="1314658"/>
                        </a:cubicBezTo>
                        <a:cubicBezTo>
                          <a:pt x="4822859" y="1304740"/>
                          <a:pt x="4834893" y="1293703"/>
                          <a:pt x="4845572" y="1281775"/>
                        </a:cubicBezTo>
                        <a:lnTo>
                          <a:pt x="4869367" y="1249219"/>
                        </a:lnTo>
                        <a:lnTo>
                          <a:pt x="4907907" y="1310723"/>
                        </a:lnTo>
                        <a:cubicBezTo>
                          <a:pt x="4948818" y="1381156"/>
                          <a:pt x="4986492" y="1453490"/>
                          <a:pt x="5020778" y="1527485"/>
                        </a:cubicBezTo>
                        <a:lnTo>
                          <a:pt x="5078585" y="1669097"/>
                        </a:lnTo>
                        <a:lnTo>
                          <a:pt x="5039327" y="1668661"/>
                        </a:lnTo>
                        <a:cubicBezTo>
                          <a:pt x="5023379" y="1670069"/>
                          <a:pt x="5007333" y="1673094"/>
                          <a:pt x="4991392" y="1677848"/>
                        </a:cubicBezTo>
                        <a:cubicBezTo>
                          <a:pt x="4863863" y="1715870"/>
                          <a:pt x="4791287" y="1850022"/>
                          <a:pt x="4829289" y="1977484"/>
                        </a:cubicBezTo>
                        <a:cubicBezTo>
                          <a:pt x="4867292" y="2104945"/>
                          <a:pt x="5001483" y="2177449"/>
                          <a:pt x="5129012" y="2139427"/>
                        </a:cubicBezTo>
                        <a:cubicBezTo>
                          <a:pt x="5144953" y="2134673"/>
                          <a:pt x="5160036" y="2128419"/>
                          <a:pt x="5174151" y="2120863"/>
                        </a:cubicBezTo>
                        <a:lnTo>
                          <a:pt x="5206918" y="2098895"/>
                        </a:lnTo>
                        <a:lnTo>
                          <a:pt x="5233934" y="2231821"/>
                        </a:lnTo>
                        <a:cubicBezTo>
                          <a:pt x="5246572" y="2313623"/>
                          <a:pt x="5255381" y="2396367"/>
                          <a:pt x="5260212" y="2479813"/>
                        </a:cubicBezTo>
                        <a:lnTo>
                          <a:pt x="5261024" y="2564666"/>
                        </a:lnTo>
                        <a:lnTo>
                          <a:pt x="5223898" y="2550684"/>
                        </a:lnTo>
                        <a:cubicBezTo>
                          <a:pt x="5208429" y="2546552"/>
                          <a:pt x="5192316" y="2543908"/>
                          <a:pt x="5175711" y="2542921"/>
                        </a:cubicBezTo>
                        <a:cubicBezTo>
                          <a:pt x="5042868" y="2535034"/>
                          <a:pt x="4928786" y="2636273"/>
                          <a:pt x="4920903" y="2769046"/>
                        </a:cubicBezTo>
                        <a:cubicBezTo>
                          <a:pt x="4913019" y="2901817"/>
                          <a:pt x="5014319" y="3015845"/>
                          <a:pt x="5147162" y="3023733"/>
                        </a:cubicBezTo>
                        <a:cubicBezTo>
                          <a:pt x="5163767" y="3024719"/>
                          <a:pt x="5180080" y="3024000"/>
                          <a:pt x="5195928" y="3021727"/>
                        </a:cubicBezTo>
                        <a:lnTo>
                          <a:pt x="5235611" y="3011951"/>
                        </a:lnTo>
                        <a:lnTo>
                          <a:pt x="5192310" y="3243262"/>
                        </a:lnTo>
                        <a:lnTo>
                          <a:pt x="5126971" y="3469505"/>
                        </a:lnTo>
                        <a:lnTo>
                          <a:pt x="5095667" y="3442641"/>
                        </a:lnTo>
                        <a:cubicBezTo>
                          <a:pt x="5082545" y="3433468"/>
                          <a:pt x="5068309" y="3425472"/>
                          <a:pt x="5053042" y="3418866"/>
                        </a:cubicBezTo>
                        <a:cubicBezTo>
                          <a:pt x="4930908" y="3366020"/>
                          <a:pt x="4789081" y="3422134"/>
                          <a:pt x="4736261" y="3544203"/>
                        </a:cubicBezTo>
                        <a:cubicBezTo>
                          <a:pt x="4683442" y="3666272"/>
                          <a:pt x="4739634" y="3808069"/>
                          <a:pt x="4861767" y="3860917"/>
                        </a:cubicBezTo>
                        <a:cubicBezTo>
                          <a:pt x="4877034" y="3867523"/>
                          <a:pt x="4892609" y="3872427"/>
                          <a:pt x="4908278" y="3875711"/>
                        </a:cubicBezTo>
                        <a:lnTo>
                          <a:pt x="4948303" y="3880032"/>
                        </a:lnTo>
                        <a:lnTo>
                          <a:pt x="4920099" y="3935562"/>
                        </a:lnTo>
                        <a:cubicBezTo>
                          <a:pt x="4854957" y="4050190"/>
                          <a:pt x="4781729" y="4158847"/>
                          <a:pt x="4701355" y="4260953"/>
                        </a:cubicBezTo>
                        <a:lnTo>
                          <a:pt x="4690683" y="4273524"/>
                        </a:lnTo>
                        <a:lnTo>
                          <a:pt x="4670103" y="4236951"/>
                        </a:lnTo>
                        <a:cubicBezTo>
                          <a:pt x="4660910" y="4223843"/>
                          <a:pt x="4650267" y="4211460"/>
                          <a:pt x="4638180" y="4200031"/>
                        </a:cubicBezTo>
                        <a:cubicBezTo>
                          <a:pt x="4541487" y="4108598"/>
                          <a:pt x="4389020" y="4112821"/>
                          <a:pt x="4297636" y="4209463"/>
                        </a:cubicBezTo>
                        <a:cubicBezTo>
                          <a:pt x="4206253" y="4306105"/>
                          <a:pt x="4210558" y="4458570"/>
                          <a:pt x="4307251" y="4550002"/>
                        </a:cubicBezTo>
                        <a:cubicBezTo>
                          <a:pt x="4319338" y="4561431"/>
                          <a:pt x="4332296" y="4571366"/>
                          <a:pt x="4345897" y="4579812"/>
                        </a:cubicBezTo>
                        <a:lnTo>
                          <a:pt x="4382079" y="4597585"/>
                        </a:lnTo>
                        <a:lnTo>
                          <a:pt x="4294613" y="4674261"/>
                        </a:lnTo>
                        <a:cubicBezTo>
                          <a:pt x="4226072" y="4730053"/>
                          <a:pt x="4154820" y="4782340"/>
                          <a:pt x="4081162" y="4830933"/>
                        </a:cubicBezTo>
                        <a:lnTo>
                          <a:pt x="4004830" y="4875987"/>
                        </a:lnTo>
                        <a:lnTo>
                          <a:pt x="3998534" y="4837804"/>
                        </a:lnTo>
                        <a:cubicBezTo>
                          <a:pt x="3994378" y="4822342"/>
                          <a:pt x="3988612" y="4807066"/>
                          <a:pt x="3981163" y="4792192"/>
                        </a:cubicBezTo>
                        <a:cubicBezTo>
                          <a:pt x="3921573" y="4673203"/>
                          <a:pt x="3776856" y="4625024"/>
                          <a:pt x="3657930" y="4684583"/>
                        </a:cubicBezTo>
                        <a:cubicBezTo>
                          <a:pt x="3539004" y="4744142"/>
                          <a:pt x="3490903" y="4888884"/>
                          <a:pt x="3550494" y="5007873"/>
                        </a:cubicBezTo>
                        <a:cubicBezTo>
                          <a:pt x="3557942" y="5022747"/>
                          <a:pt x="3566721" y="5036514"/>
                          <a:pt x="3576614" y="5049102"/>
                        </a:cubicBezTo>
                        <a:lnTo>
                          <a:pt x="3605495" y="5079179"/>
                        </a:lnTo>
                        <a:lnTo>
                          <a:pt x="3361520" y="5163465"/>
                        </a:lnTo>
                        <a:lnTo>
                          <a:pt x="3154552" y="5212189"/>
                        </a:lnTo>
                        <a:lnTo>
                          <a:pt x="3161961" y="5172732"/>
                        </a:lnTo>
                        <a:cubicBezTo>
                          <a:pt x="3163345" y="5156782"/>
                          <a:pt x="3163151" y="5140455"/>
                          <a:pt x="3161239" y="5123930"/>
                        </a:cubicBezTo>
                        <a:cubicBezTo>
                          <a:pt x="3145938" y="4991736"/>
                          <a:pt x="3026428" y="4896967"/>
                          <a:pt x="2894303" y="4912259"/>
                        </a:cubicBezTo>
                        <a:cubicBezTo>
                          <a:pt x="2762179" y="4927551"/>
                          <a:pt x="2667474" y="5047112"/>
                          <a:pt x="2682774" y="5179307"/>
                        </a:cubicBezTo>
                        <a:cubicBezTo>
                          <a:pt x="2684687" y="5195831"/>
                          <a:pt x="2688228" y="5211770"/>
                          <a:pt x="2693218" y="5226984"/>
                        </a:cubicBezTo>
                        <a:lnTo>
                          <a:pt x="2708878" y="5262425"/>
                        </a:lnTo>
                        <a:lnTo>
                          <a:pt x="2561420" y="5266097"/>
                        </a:lnTo>
                        <a:cubicBezTo>
                          <a:pt x="2469881" y="5263601"/>
                          <a:pt x="2377769" y="5256285"/>
                          <a:pt x="2285388" y="5243959"/>
                        </a:cubicBezTo>
                        <a:lnTo>
                          <a:pt x="2240930" y="5235714"/>
                        </a:lnTo>
                        <a:lnTo>
                          <a:pt x="2261288" y="5201337"/>
                        </a:lnTo>
                        <a:cubicBezTo>
                          <a:pt x="2268045" y="5186822"/>
                          <a:pt x="2273446" y="5171413"/>
                          <a:pt x="2277301" y="5155230"/>
                        </a:cubicBezTo>
                        <a:cubicBezTo>
                          <a:pt x="2308137" y="5025775"/>
                          <a:pt x="2228246" y="4895846"/>
                          <a:pt x="2098860" y="4865027"/>
                        </a:cubicBezTo>
                        <a:cubicBezTo>
                          <a:pt x="1969474" y="4834207"/>
                          <a:pt x="1839587" y="4914168"/>
                          <a:pt x="1808751" y="5043623"/>
                        </a:cubicBezTo>
                        <a:cubicBezTo>
                          <a:pt x="1804897" y="5059805"/>
                          <a:pt x="1802773" y="5075995"/>
                          <a:pt x="1802259" y="5091997"/>
                        </a:cubicBezTo>
                        <a:lnTo>
                          <a:pt x="1804934" y="5131861"/>
                        </a:lnTo>
                        <a:lnTo>
                          <a:pt x="1761530" y="5119177"/>
                        </a:lnTo>
                        <a:cubicBezTo>
                          <a:pt x="1682746" y="5091747"/>
                          <a:pt x="1605963" y="5060831"/>
                          <a:pt x="1531316" y="5026649"/>
                        </a:cubicBezTo>
                        <a:lnTo>
                          <a:pt x="1374157" y="4945594"/>
                        </a:lnTo>
                        <a:lnTo>
                          <a:pt x="1405149" y="4920168"/>
                        </a:lnTo>
                        <a:cubicBezTo>
                          <a:pt x="1416461" y="4908838"/>
                          <a:pt x="1426808" y="4896207"/>
                          <a:pt x="1435964" y="4882320"/>
                        </a:cubicBezTo>
                        <a:cubicBezTo>
                          <a:pt x="1509217" y="4771217"/>
                          <a:pt x="1478582" y="4621800"/>
                          <a:pt x="1367541" y="4548587"/>
                        </a:cubicBezTo>
                        <a:cubicBezTo>
                          <a:pt x="1256498" y="4475373"/>
                          <a:pt x="1107097" y="4506088"/>
                          <a:pt x="1033844" y="4617189"/>
                        </a:cubicBezTo>
                        <a:cubicBezTo>
                          <a:pt x="1024688" y="4631078"/>
                          <a:pt x="1017155" y="4645563"/>
                          <a:pt x="1011199" y="4660425"/>
                        </a:cubicBezTo>
                        <a:lnTo>
                          <a:pt x="1000161" y="4698511"/>
                        </a:lnTo>
                        <a:lnTo>
                          <a:pt x="920802" y="4636740"/>
                        </a:lnTo>
                        <a:cubicBezTo>
                          <a:pt x="829875" y="4559028"/>
                          <a:pt x="744663" y="4475445"/>
                          <a:pt x="665621" y="4386731"/>
                        </a:cubicBezTo>
                        <a:lnTo>
                          <a:pt x="657487" y="4376959"/>
                        </a:lnTo>
                        <a:lnTo>
                          <a:pt x="696807" y="4363138"/>
                        </a:lnTo>
                        <a:cubicBezTo>
                          <a:pt x="711312" y="4356361"/>
                          <a:pt x="725355" y="4348030"/>
                          <a:pt x="738709" y="4338112"/>
                        </a:cubicBezTo>
                        <a:cubicBezTo>
                          <a:pt x="845543" y="4258765"/>
                          <a:pt x="867859" y="4107881"/>
                          <a:pt x="788555" y="4001104"/>
                        </a:cubicBezTo>
                        <a:cubicBezTo>
                          <a:pt x="709249" y="3894326"/>
                          <a:pt x="558354" y="3872091"/>
                          <a:pt x="451519" y="3951439"/>
                        </a:cubicBezTo>
                        <a:cubicBezTo>
                          <a:pt x="438165" y="3961357"/>
                          <a:pt x="426132" y="3972393"/>
                          <a:pt x="415452" y="3984321"/>
                        </a:cubicBezTo>
                        <a:lnTo>
                          <a:pt x="391658" y="4016878"/>
                        </a:lnTo>
                        <a:lnTo>
                          <a:pt x="353117" y="3955371"/>
                        </a:lnTo>
                        <a:cubicBezTo>
                          <a:pt x="312204" y="3884939"/>
                          <a:pt x="274531" y="3812605"/>
                          <a:pt x="240245" y="3738610"/>
                        </a:cubicBezTo>
                        <a:lnTo>
                          <a:pt x="182439" y="3597001"/>
                        </a:lnTo>
                        <a:lnTo>
                          <a:pt x="221697" y="3597436"/>
                        </a:lnTo>
                        <a:cubicBezTo>
                          <a:pt x="237645" y="3596029"/>
                          <a:pt x="253690" y="3593002"/>
                          <a:pt x="269631" y="3588250"/>
                        </a:cubicBezTo>
                        <a:cubicBezTo>
                          <a:pt x="397161" y="3550226"/>
                          <a:pt x="469738" y="3416075"/>
                          <a:pt x="431735" y="3288614"/>
                        </a:cubicBezTo>
                        <a:cubicBezTo>
                          <a:pt x="393733" y="3161152"/>
                          <a:pt x="259541" y="3088647"/>
                          <a:pt x="132011" y="3126671"/>
                        </a:cubicBezTo>
                        <a:cubicBezTo>
                          <a:pt x="116070" y="3131423"/>
                          <a:pt x="100988" y="3137679"/>
                          <a:pt x="86872" y="3145235"/>
                        </a:cubicBezTo>
                        <a:lnTo>
                          <a:pt x="54105" y="3167203"/>
                        </a:lnTo>
                        <a:lnTo>
                          <a:pt x="27088" y="3034275"/>
                        </a:lnTo>
                        <a:cubicBezTo>
                          <a:pt x="14450" y="2952472"/>
                          <a:pt x="5642" y="2869727"/>
                          <a:pt x="811" y="2786282"/>
                        </a:cubicBezTo>
                        <a:lnTo>
                          <a:pt x="0" y="2701432"/>
                        </a:lnTo>
                        <a:lnTo>
                          <a:pt x="37127" y="2715413"/>
                        </a:lnTo>
                        <a:cubicBezTo>
                          <a:pt x="52595" y="2719545"/>
                          <a:pt x="68707" y="2722190"/>
                          <a:pt x="85312" y="2723175"/>
                        </a:cubicBezTo>
                        <a:cubicBezTo>
                          <a:pt x="218155" y="2731063"/>
                          <a:pt x="332238" y="2629824"/>
                          <a:pt x="340122" y="2497052"/>
                        </a:cubicBezTo>
                        <a:cubicBezTo>
                          <a:pt x="348006" y="2364279"/>
                          <a:pt x="246705" y="2250252"/>
                          <a:pt x="113862" y="2242364"/>
                        </a:cubicBezTo>
                        <a:cubicBezTo>
                          <a:pt x="97256" y="2241378"/>
                          <a:pt x="80945" y="2242097"/>
                          <a:pt x="65096" y="2244369"/>
                        </a:cubicBezTo>
                        <a:lnTo>
                          <a:pt x="25412" y="2254145"/>
                        </a:lnTo>
                        <a:lnTo>
                          <a:pt x="68713" y="2022832"/>
                        </a:lnTo>
                        <a:lnTo>
                          <a:pt x="134052" y="1796592"/>
                        </a:lnTo>
                        <a:lnTo>
                          <a:pt x="165357" y="1823456"/>
                        </a:lnTo>
                        <a:cubicBezTo>
                          <a:pt x="178479" y="1832629"/>
                          <a:pt x="192715" y="1840624"/>
                          <a:pt x="207982" y="1847230"/>
                        </a:cubicBezTo>
                        <a:cubicBezTo>
                          <a:pt x="330115" y="1900077"/>
                          <a:pt x="471944" y="1843963"/>
                          <a:pt x="524763" y="1721894"/>
                        </a:cubicBezTo>
                        <a:cubicBezTo>
                          <a:pt x="577582" y="1599825"/>
                          <a:pt x="521390" y="1458027"/>
                          <a:pt x="399256" y="1405180"/>
                        </a:cubicBezTo>
                        <a:cubicBezTo>
                          <a:pt x="383989" y="1398574"/>
                          <a:pt x="368416" y="1393671"/>
                          <a:pt x="352745" y="1390386"/>
                        </a:cubicBezTo>
                        <a:lnTo>
                          <a:pt x="312719" y="1386066"/>
                        </a:lnTo>
                        <a:lnTo>
                          <a:pt x="340923" y="1330533"/>
                        </a:lnTo>
                        <a:cubicBezTo>
                          <a:pt x="406067" y="1215904"/>
                          <a:pt x="479295" y="1107248"/>
                          <a:pt x="559668" y="1005143"/>
                        </a:cubicBezTo>
                        <a:lnTo>
                          <a:pt x="570341" y="992572"/>
                        </a:lnTo>
                        <a:lnTo>
                          <a:pt x="590920" y="1029147"/>
                        </a:lnTo>
                        <a:cubicBezTo>
                          <a:pt x="600113" y="1042255"/>
                          <a:pt x="610757" y="1054637"/>
                          <a:pt x="622843" y="1066067"/>
                        </a:cubicBezTo>
                        <a:cubicBezTo>
                          <a:pt x="719537" y="1157498"/>
                          <a:pt x="872004" y="1153275"/>
                          <a:pt x="963387" y="1056634"/>
                        </a:cubicBezTo>
                        <a:cubicBezTo>
                          <a:pt x="1054771" y="959992"/>
                          <a:pt x="1050466" y="807527"/>
                          <a:pt x="953773" y="716095"/>
                        </a:cubicBezTo>
                        <a:cubicBezTo>
                          <a:pt x="941686" y="704665"/>
                          <a:pt x="928728" y="694731"/>
                          <a:pt x="915126" y="686285"/>
                        </a:cubicBezTo>
                        <a:lnTo>
                          <a:pt x="878943" y="668511"/>
                        </a:lnTo>
                        <a:lnTo>
                          <a:pt x="966411" y="591835"/>
                        </a:lnTo>
                        <a:cubicBezTo>
                          <a:pt x="1034952" y="536042"/>
                          <a:pt x="1106204" y="483755"/>
                          <a:pt x="1179862" y="435162"/>
                        </a:cubicBezTo>
                        <a:lnTo>
                          <a:pt x="1256192" y="390108"/>
                        </a:lnTo>
                        <a:lnTo>
                          <a:pt x="1262490" y="428293"/>
                        </a:lnTo>
                        <a:cubicBezTo>
                          <a:pt x="1266645" y="443754"/>
                          <a:pt x="1272411" y="459031"/>
                          <a:pt x="1279861" y="473904"/>
                        </a:cubicBezTo>
                        <a:cubicBezTo>
                          <a:pt x="1339451" y="592893"/>
                          <a:pt x="1484168" y="641073"/>
                          <a:pt x="1603093" y="581514"/>
                        </a:cubicBezTo>
                        <a:cubicBezTo>
                          <a:pt x="1722020" y="521955"/>
                          <a:pt x="1770120" y="377212"/>
                          <a:pt x="1710529" y="258223"/>
                        </a:cubicBezTo>
                        <a:cubicBezTo>
                          <a:pt x="1703080" y="243350"/>
                          <a:pt x="1694301" y="229582"/>
                          <a:pt x="1684409" y="216994"/>
                        </a:cubicBezTo>
                        <a:lnTo>
                          <a:pt x="1655527" y="186916"/>
                        </a:lnTo>
                        <a:lnTo>
                          <a:pt x="1899503" y="102632"/>
                        </a:lnTo>
                        <a:lnTo>
                          <a:pt x="2106471" y="53906"/>
                        </a:lnTo>
                        <a:lnTo>
                          <a:pt x="2099062" y="93364"/>
                        </a:lnTo>
                        <a:cubicBezTo>
                          <a:pt x="2097679" y="109315"/>
                          <a:pt x="2097873" y="125641"/>
                          <a:pt x="2099785" y="142166"/>
                        </a:cubicBezTo>
                        <a:cubicBezTo>
                          <a:pt x="2115085" y="274360"/>
                          <a:pt x="2234596" y="369129"/>
                          <a:pt x="2366720" y="353838"/>
                        </a:cubicBezTo>
                        <a:cubicBezTo>
                          <a:pt x="2498845" y="338546"/>
                          <a:pt x="2593550" y="218984"/>
                          <a:pt x="2578250" y="86789"/>
                        </a:cubicBezTo>
                        <a:cubicBezTo>
                          <a:pt x="2576337" y="70264"/>
                          <a:pt x="2572796" y="54325"/>
                          <a:pt x="2567806" y="39113"/>
                        </a:cubicBezTo>
                        <a:lnTo>
                          <a:pt x="2552146" y="3672"/>
                        </a:lnTo>
                        <a:lnTo>
                          <a:pt x="2699604" y="0"/>
                        </a:lnTo>
                        <a:close/>
                        <a:moveTo>
                          <a:pt x="2685916" y="849851"/>
                        </a:moveTo>
                        <a:cubicBezTo>
                          <a:pt x="1857093" y="823407"/>
                          <a:pt x="1095966" y="1381414"/>
                          <a:pt x="896230" y="2219946"/>
                        </a:cubicBezTo>
                        <a:cubicBezTo>
                          <a:pt x="667959" y="3178268"/>
                          <a:pt x="1259374" y="4140094"/>
                          <a:pt x="2217191" y="4368244"/>
                        </a:cubicBezTo>
                        <a:cubicBezTo>
                          <a:pt x="3175009" y="4596395"/>
                          <a:pt x="4136523" y="4004473"/>
                          <a:pt x="4364793" y="3046150"/>
                        </a:cubicBezTo>
                        <a:cubicBezTo>
                          <a:pt x="4593063" y="2087828"/>
                          <a:pt x="4001649" y="1126002"/>
                          <a:pt x="3043832" y="897852"/>
                        </a:cubicBezTo>
                        <a:cubicBezTo>
                          <a:pt x="2924105" y="869333"/>
                          <a:pt x="2804320" y="853628"/>
                          <a:pt x="2685916" y="849851"/>
                        </a:cubicBezTo>
                        <a:close/>
                      </a:path>
                    </a:pathLst>
                  </a:custGeom>
                  <a:solidFill>
                    <a:srgbClr val="719951"/>
                  </a:solidFill>
                  <a:ln>
                    <a:solidFill>
                      <a:schemeClr val="bg1"/>
                    </a:solidFill>
                  </a:ln>
                  <a:effectLst>
                    <a:outerShdw blurRad="38100" sx="101000" sy="101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61" name="Oval 60"/>
                  <p:cNvSpPr/>
                  <p:nvPr/>
                </p:nvSpPr>
                <p:spPr>
                  <a:xfrm rot="10800000" flipH="1" flipV="1">
                    <a:off x="4190589" y="3047591"/>
                    <a:ext cx="762823" cy="762818"/>
                  </a:xfrm>
                  <a:prstGeom prst="ellipse">
                    <a:avLst/>
                  </a:prstGeom>
                  <a:solidFill>
                    <a:srgbClr val="71995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10" name="Group 109"/>
              <p:cNvGrpSpPr/>
              <p:nvPr/>
            </p:nvGrpSpPr>
            <p:grpSpPr>
              <a:xfrm>
                <a:off x="1767076" y="3129360"/>
                <a:ext cx="5667244" cy="766326"/>
                <a:chOff x="1767076" y="3129360"/>
                <a:chExt cx="5667244" cy="766326"/>
              </a:xfrm>
            </p:grpSpPr>
            <p:grpSp>
              <p:nvGrpSpPr>
                <p:cNvPr id="53" name="Group 52"/>
                <p:cNvGrpSpPr/>
                <p:nvPr/>
              </p:nvGrpSpPr>
              <p:grpSpPr>
                <a:xfrm>
                  <a:off x="1767076" y="3129360"/>
                  <a:ext cx="3034691" cy="766326"/>
                  <a:chOff x="826109" y="2282786"/>
                  <a:chExt cx="3034691" cy="766326"/>
                </a:xfrm>
              </p:grpSpPr>
              <p:sp>
                <p:nvSpPr>
                  <p:cNvPr id="55" name="TextBox 54"/>
                  <p:cNvSpPr txBox="1"/>
                  <p:nvPr/>
                </p:nvSpPr>
                <p:spPr>
                  <a:xfrm>
                    <a:off x="826109" y="2282786"/>
                    <a:ext cx="2382578" cy="338554"/>
                  </a:xfrm>
                  <a:prstGeom prst="rect">
                    <a:avLst/>
                  </a:prstGeom>
                  <a:noFill/>
                </p:spPr>
                <p:txBody>
                  <a:bodyPr wrap="square" rtlCol="0">
                    <a:spAutoFit/>
                  </a:bodyPr>
                  <a:lstStyle/>
                  <a:p>
                    <a:pPr algn="just"/>
                    <a:r>
                      <a:rPr lang="en-US" sz="1600" dirty="0">
                        <a:solidFill>
                          <a:schemeClr val="bg1"/>
                        </a:solidFill>
                        <a:latin typeface="Arial" panose="020B0604020202020204" pitchFamily="34" charset="0"/>
                        <a:cs typeface="Arial" panose="020B0604020202020204" pitchFamily="34" charset="0"/>
                      </a:rPr>
                      <a:t>Business mission</a:t>
                    </a:r>
                  </a:p>
                </p:txBody>
              </p:sp>
              <p:sp>
                <p:nvSpPr>
                  <p:cNvPr id="56" name="TextBox 55"/>
                  <p:cNvSpPr txBox="1"/>
                  <p:nvPr/>
                </p:nvSpPr>
                <p:spPr>
                  <a:xfrm>
                    <a:off x="826109" y="2587447"/>
                    <a:ext cx="3034691" cy="461665"/>
                  </a:xfrm>
                  <a:prstGeom prst="rect">
                    <a:avLst/>
                  </a:prstGeom>
                  <a:noFill/>
                </p:spPr>
                <p:txBody>
                  <a:bodyPr wrap="square" rtlCol="0">
                    <a:spAutoFit/>
                  </a:bodyPr>
                  <a:lstStyle/>
                  <a:p>
                    <a:pPr algn="just"/>
                    <a:r>
                      <a:rPr lang="en-US" sz="800" dirty="0">
                        <a:solidFill>
                          <a:schemeClr val="tx1">
                            <a:lumMod val="75000"/>
                            <a:lumOff val="25000"/>
                          </a:schemeClr>
                        </a:solidFill>
                        <a:latin typeface="Arial" panose="020B0604020202020204" pitchFamily="34" charset="0"/>
                        <a:cs typeface="Arial" panose="020B0604020202020204" pitchFamily="34" charset="0"/>
                      </a:rPr>
                      <a:t>This slide is 100% editable. Adapt it to your needs and capture your audience's attention. This slide is 100% editable. Adapt it to your needs and capture your audience's attention.</a:t>
                    </a:r>
                  </a:p>
                </p:txBody>
              </p:sp>
            </p:grpSp>
            <p:sp>
              <p:nvSpPr>
                <p:cNvPr id="54" name="TextBox 53"/>
                <p:cNvSpPr txBox="1"/>
                <p:nvPr/>
              </p:nvSpPr>
              <p:spPr>
                <a:xfrm>
                  <a:off x="5611793" y="3281691"/>
                  <a:ext cx="544733"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02</a:t>
                  </a:r>
                </a:p>
              </p:txBody>
            </p:sp>
            <p:grpSp>
              <p:nvGrpSpPr>
                <p:cNvPr id="91" name="Group 90"/>
                <p:cNvGrpSpPr/>
                <p:nvPr/>
              </p:nvGrpSpPr>
              <p:grpSpPr>
                <a:xfrm>
                  <a:off x="7012727" y="3293113"/>
                  <a:ext cx="421593" cy="438820"/>
                  <a:chOff x="9370854" y="-4769565"/>
                  <a:chExt cx="2311659" cy="2406119"/>
                </a:xfrm>
                <a:solidFill>
                  <a:schemeClr val="bg1"/>
                </a:solidFill>
              </p:grpSpPr>
              <p:sp>
                <p:nvSpPr>
                  <p:cNvPr id="92" name="Rectangle 28"/>
                  <p:cNvSpPr>
                    <a:spLocks noChangeArrowheads="1"/>
                  </p:cNvSpPr>
                  <p:nvPr/>
                </p:nvSpPr>
                <p:spPr bwMode="auto">
                  <a:xfrm>
                    <a:off x="9664013" y="-2434329"/>
                    <a:ext cx="1724740" cy="7088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3" name="Freeform 29"/>
                  <p:cNvSpPr>
                    <a:spLocks/>
                  </p:cNvSpPr>
                  <p:nvPr/>
                </p:nvSpPr>
                <p:spPr bwMode="auto">
                  <a:xfrm>
                    <a:off x="9734896" y="-2615471"/>
                    <a:ext cx="1575106" cy="126006"/>
                  </a:xfrm>
                  <a:custGeom>
                    <a:avLst/>
                    <a:gdLst>
                      <a:gd name="T0" fmla="*/ 37 w 200"/>
                      <a:gd name="T1" fmla="*/ 0 h 16"/>
                      <a:gd name="T2" fmla="*/ 163 w 200"/>
                      <a:gd name="T3" fmla="*/ 0 h 16"/>
                      <a:gd name="T4" fmla="*/ 200 w 200"/>
                      <a:gd name="T5" fmla="*/ 16 h 16"/>
                      <a:gd name="T6" fmla="*/ 0 w 200"/>
                      <a:gd name="T7" fmla="*/ 16 h 16"/>
                      <a:gd name="T8" fmla="*/ 37 w 200"/>
                      <a:gd name="T9" fmla="*/ 0 h 16"/>
                    </a:gdLst>
                    <a:ahLst/>
                    <a:cxnLst>
                      <a:cxn ang="0">
                        <a:pos x="T0" y="T1"/>
                      </a:cxn>
                      <a:cxn ang="0">
                        <a:pos x="T2" y="T3"/>
                      </a:cxn>
                      <a:cxn ang="0">
                        <a:pos x="T4" y="T5"/>
                      </a:cxn>
                      <a:cxn ang="0">
                        <a:pos x="T6" y="T7"/>
                      </a:cxn>
                      <a:cxn ang="0">
                        <a:pos x="T8" y="T9"/>
                      </a:cxn>
                    </a:cxnLst>
                    <a:rect l="0" t="0" r="r" b="b"/>
                    <a:pathLst>
                      <a:path w="200" h="16">
                        <a:moveTo>
                          <a:pt x="37" y="0"/>
                        </a:moveTo>
                        <a:lnTo>
                          <a:pt x="163" y="0"/>
                        </a:lnTo>
                        <a:lnTo>
                          <a:pt x="200" y="16"/>
                        </a:lnTo>
                        <a:lnTo>
                          <a:pt x="0" y="16"/>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4" name="Rectangle 30"/>
                  <p:cNvSpPr>
                    <a:spLocks noChangeArrowheads="1"/>
                  </p:cNvSpPr>
                  <p:nvPr/>
                </p:nvSpPr>
                <p:spPr bwMode="auto">
                  <a:xfrm>
                    <a:off x="9797899" y="-3513280"/>
                    <a:ext cx="1267959" cy="13388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5" name="Rectangle 31"/>
                  <p:cNvSpPr>
                    <a:spLocks noChangeArrowheads="1"/>
                  </p:cNvSpPr>
                  <p:nvPr/>
                </p:nvSpPr>
                <p:spPr bwMode="auto">
                  <a:xfrm>
                    <a:off x="10026289" y="-2859609"/>
                    <a:ext cx="992313" cy="2047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6" name="Rectangle 32"/>
                  <p:cNvSpPr>
                    <a:spLocks noChangeArrowheads="1"/>
                  </p:cNvSpPr>
                  <p:nvPr/>
                </p:nvSpPr>
                <p:spPr bwMode="auto">
                  <a:xfrm>
                    <a:off x="9797899" y="-4064566"/>
                    <a:ext cx="858433" cy="14176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7" name="Rectangle 33"/>
                  <p:cNvSpPr>
                    <a:spLocks noChangeArrowheads="1"/>
                  </p:cNvSpPr>
                  <p:nvPr/>
                </p:nvSpPr>
                <p:spPr bwMode="auto">
                  <a:xfrm>
                    <a:off x="9797899" y="-3781046"/>
                    <a:ext cx="1078950" cy="13388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8" name="Rectangle 34"/>
                  <p:cNvSpPr>
                    <a:spLocks noChangeArrowheads="1"/>
                  </p:cNvSpPr>
                  <p:nvPr/>
                </p:nvSpPr>
                <p:spPr bwMode="auto">
                  <a:xfrm>
                    <a:off x="9797899" y="-4332332"/>
                    <a:ext cx="496163" cy="14176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cs typeface="Arial" panose="020B0604020202020204" pitchFamily="34" charset="0"/>
                    </a:endParaRPr>
                  </a:p>
                </p:txBody>
              </p:sp>
              <p:sp>
                <p:nvSpPr>
                  <p:cNvPr id="99" name="Freeform 98"/>
                  <p:cNvSpPr/>
                  <p:nvPr/>
                </p:nvSpPr>
                <p:spPr>
                  <a:xfrm>
                    <a:off x="9370854" y="-4769565"/>
                    <a:ext cx="2311659" cy="1847085"/>
                  </a:xfrm>
                  <a:custGeom>
                    <a:avLst/>
                    <a:gdLst>
                      <a:gd name="connsiteX0" fmla="*/ 1151673 w 2311659"/>
                      <a:gd name="connsiteY0" fmla="*/ 1644248 h 1847088"/>
                      <a:gd name="connsiteX1" fmla="*/ 1071586 w 2311659"/>
                      <a:gd name="connsiteY1" fmla="*/ 1724335 h 1847088"/>
                      <a:gd name="connsiteX2" fmla="*/ 1151673 w 2311659"/>
                      <a:gd name="connsiteY2" fmla="*/ 1804422 h 1847088"/>
                      <a:gd name="connsiteX3" fmla="*/ 1231760 w 2311659"/>
                      <a:gd name="connsiteY3" fmla="*/ 1724335 h 1847088"/>
                      <a:gd name="connsiteX4" fmla="*/ 1151673 w 2311659"/>
                      <a:gd name="connsiteY4" fmla="*/ 1644248 h 1847088"/>
                      <a:gd name="connsiteX5" fmla="*/ 216491 w 2311659"/>
                      <a:gd name="connsiteY5" fmla="*/ 136605 h 1847088"/>
                      <a:gd name="connsiteX6" fmla="*/ 216491 w 2311659"/>
                      <a:gd name="connsiteY6" fmla="*/ 1599645 h 1847088"/>
                      <a:gd name="connsiteX7" fmla="*/ 2106251 w 2311659"/>
                      <a:gd name="connsiteY7" fmla="*/ 1599645 h 1847088"/>
                      <a:gd name="connsiteX8" fmla="*/ 2106251 w 2311659"/>
                      <a:gd name="connsiteY8" fmla="*/ 136605 h 1847088"/>
                      <a:gd name="connsiteX9" fmla="*/ 111952 w 2311659"/>
                      <a:gd name="connsiteY9" fmla="*/ 0 h 1847088"/>
                      <a:gd name="connsiteX10" fmla="*/ 2199707 w 2311659"/>
                      <a:gd name="connsiteY10" fmla="*/ 0 h 1847088"/>
                      <a:gd name="connsiteX11" fmla="*/ 2311659 w 2311659"/>
                      <a:gd name="connsiteY11" fmla="*/ 111952 h 1847088"/>
                      <a:gd name="connsiteX12" fmla="*/ 2311659 w 2311659"/>
                      <a:gd name="connsiteY12" fmla="*/ 1735136 h 1847088"/>
                      <a:gd name="connsiteX13" fmla="*/ 2199707 w 2311659"/>
                      <a:gd name="connsiteY13" fmla="*/ 1847088 h 1847088"/>
                      <a:gd name="connsiteX14" fmla="*/ 111952 w 2311659"/>
                      <a:gd name="connsiteY14" fmla="*/ 1847088 h 1847088"/>
                      <a:gd name="connsiteX15" fmla="*/ 0 w 2311659"/>
                      <a:gd name="connsiteY15" fmla="*/ 1735136 h 1847088"/>
                      <a:gd name="connsiteX16" fmla="*/ 0 w 2311659"/>
                      <a:gd name="connsiteY16" fmla="*/ 111952 h 1847088"/>
                      <a:gd name="connsiteX17" fmla="*/ 111952 w 2311659"/>
                      <a:gd name="connsiteY17"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11659" h="1847088">
                        <a:moveTo>
                          <a:pt x="1151673" y="1644248"/>
                        </a:moveTo>
                        <a:cubicBezTo>
                          <a:pt x="1107442" y="1644248"/>
                          <a:pt x="1071586" y="1680104"/>
                          <a:pt x="1071586" y="1724335"/>
                        </a:cubicBezTo>
                        <a:cubicBezTo>
                          <a:pt x="1071586" y="1768566"/>
                          <a:pt x="1107442" y="1804422"/>
                          <a:pt x="1151673" y="1804422"/>
                        </a:cubicBezTo>
                        <a:cubicBezTo>
                          <a:pt x="1195904" y="1804422"/>
                          <a:pt x="1231760" y="1768566"/>
                          <a:pt x="1231760" y="1724335"/>
                        </a:cubicBezTo>
                        <a:cubicBezTo>
                          <a:pt x="1231760" y="1680104"/>
                          <a:pt x="1195904" y="1644248"/>
                          <a:pt x="1151673" y="1644248"/>
                        </a:cubicBezTo>
                        <a:close/>
                        <a:moveTo>
                          <a:pt x="216491" y="136605"/>
                        </a:moveTo>
                        <a:lnTo>
                          <a:pt x="216491" y="1599645"/>
                        </a:lnTo>
                        <a:lnTo>
                          <a:pt x="2106251" y="1599645"/>
                        </a:lnTo>
                        <a:lnTo>
                          <a:pt x="2106251" y="136605"/>
                        </a:lnTo>
                        <a:close/>
                        <a:moveTo>
                          <a:pt x="111952" y="0"/>
                        </a:moveTo>
                        <a:lnTo>
                          <a:pt x="2199707" y="0"/>
                        </a:lnTo>
                        <a:cubicBezTo>
                          <a:pt x="2261536" y="0"/>
                          <a:pt x="2311659" y="50123"/>
                          <a:pt x="2311659" y="111952"/>
                        </a:cubicBezTo>
                        <a:lnTo>
                          <a:pt x="2311659" y="1735136"/>
                        </a:lnTo>
                        <a:cubicBezTo>
                          <a:pt x="2311659" y="1796965"/>
                          <a:pt x="2261536" y="1847088"/>
                          <a:pt x="2199707" y="1847088"/>
                        </a:cubicBezTo>
                        <a:lnTo>
                          <a:pt x="111952" y="1847088"/>
                        </a:lnTo>
                        <a:cubicBezTo>
                          <a:pt x="50123" y="1847088"/>
                          <a:pt x="0" y="1796965"/>
                          <a:pt x="0" y="1735136"/>
                        </a:cubicBezTo>
                        <a:lnTo>
                          <a:pt x="0" y="111952"/>
                        </a:lnTo>
                        <a:cubicBezTo>
                          <a:pt x="0" y="50123"/>
                          <a:pt x="50123" y="0"/>
                          <a:pt x="11195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grpSp>
        </p:grpSp>
        <p:grpSp>
          <p:nvGrpSpPr>
            <p:cNvPr id="113" name="Group 112"/>
            <p:cNvGrpSpPr/>
            <p:nvPr/>
          </p:nvGrpSpPr>
          <p:grpSpPr>
            <a:xfrm>
              <a:off x="1558343" y="4236110"/>
              <a:ext cx="6313650" cy="1154998"/>
              <a:chOff x="1558343" y="4236110"/>
              <a:chExt cx="6313650" cy="1154998"/>
            </a:xfrm>
          </p:grpSpPr>
          <p:grpSp>
            <p:nvGrpSpPr>
              <p:cNvPr id="63" name="Group 62"/>
              <p:cNvGrpSpPr/>
              <p:nvPr/>
            </p:nvGrpSpPr>
            <p:grpSpPr>
              <a:xfrm>
                <a:off x="1558343" y="4236110"/>
                <a:ext cx="6313650" cy="1154998"/>
                <a:chOff x="1075331" y="2967087"/>
                <a:chExt cx="6664605" cy="1219200"/>
              </a:xfrm>
            </p:grpSpPr>
            <p:sp>
              <p:nvSpPr>
                <p:cNvPr id="69" name="Freeform 68"/>
                <p:cNvSpPr/>
                <p:nvPr/>
              </p:nvSpPr>
              <p:spPr>
                <a:xfrm>
                  <a:off x="1075331" y="2967087"/>
                  <a:ext cx="4232325" cy="1219200"/>
                </a:xfrm>
                <a:custGeom>
                  <a:avLst/>
                  <a:gdLst>
                    <a:gd name="connsiteX0" fmla="*/ 0 w 4534577"/>
                    <a:gd name="connsiteY0" fmla="*/ 0 h 1219200"/>
                    <a:gd name="connsiteX1" fmla="*/ 4534577 w 4534577"/>
                    <a:gd name="connsiteY1" fmla="*/ 0 h 1219200"/>
                    <a:gd name="connsiteX2" fmla="*/ 4465468 w 4534577"/>
                    <a:gd name="connsiteY2" fmla="*/ 37511 h 1219200"/>
                    <a:gd name="connsiteX3" fmla="*/ 4161291 w 4534577"/>
                    <a:gd name="connsiteY3" fmla="*/ 609600 h 1219200"/>
                    <a:gd name="connsiteX4" fmla="*/ 4465468 w 4534577"/>
                    <a:gd name="connsiteY4" fmla="*/ 1181689 h 1219200"/>
                    <a:gd name="connsiteX5" fmla="*/ 4534577 w 4534577"/>
                    <a:gd name="connsiteY5" fmla="*/ 1219200 h 1219200"/>
                    <a:gd name="connsiteX6" fmla="*/ 0 w 4534577"/>
                    <a:gd name="connsiteY6" fmla="*/ 1219200 h 1219200"/>
                    <a:gd name="connsiteX7" fmla="*/ 0 w 4534577"/>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4577" h="1219200">
                      <a:moveTo>
                        <a:pt x="0" y="0"/>
                      </a:moveTo>
                      <a:lnTo>
                        <a:pt x="4534577" y="0"/>
                      </a:lnTo>
                      <a:lnTo>
                        <a:pt x="4465468" y="37511"/>
                      </a:lnTo>
                      <a:cubicBezTo>
                        <a:pt x="4281950" y="161494"/>
                        <a:pt x="4161291" y="371456"/>
                        <a:pt x="4161291" y="609600"/>
                      </a:cubicBezTo>
                      <a:cubicBezTo>
                        <a:pt x="4161291" y="847744"/>
                        <a:pt x="4281950" y="1057706"/>
                        <a:pt x="4465468" y="1181689"/>
                      </a:cubicBezTo>
                      <a:lnTo>
                        <a:pt x="4534577" y="1219200"/>
                      </a:lnTo>
                      <a:lnTo>
                        <a:pt x="0" y="1219200"/>
                      </a:lnTo>
                      <a:lnTo>
                        <a:pt x="0" y="0"/>
                      </a:lnTo>
                      <a:close/>
                    </a:path>
                  </a:pathLst>
                </a:custGeom>
                <a:solidFill>
                  <a:srgbClr val="C87A34"/>
                </a:solidFill>
                <a:ln>
                  <a:noFill/>
                </a:ln>
                <a:effectLst>
                  <a:outerShdw blurRad="50800" dist="381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a:off x="5940916" y="2967087"/>
                  <a:ext cx="1799020" cy="1219200"/>
                </a:xfrm>
                <a:custGeom>
                  <a:avLst/>
                  <a:gdLst>
                    <a:gd name="connsiteX0" fmla="*/ 0 w 1799020"/>
                    <a:gd name="connsiteY0" fmla="*/ 0 h 1219200"/>
                    <a:gd name="connsiteX1" fmla="*/ 1799020 w 1799020"/>
                    <a:gd name="connsiteY1" fmla="*/ 0 h 1219200"/>
                    <a:gd name="connsiteX2" fmla="*/ 1799020 w 1799020"/>
                    <a:gd name="connsiteY2" fmla="*/ 1219200 h 1219200"/>
                    <a:gd name="connsiteX3" fmla="*/ 0 w 1799020"/>
                    <a:gd name="connsiteY3" fmla="*/ 1219200 h 1219200"/>
                    <a:gd name="connsiteX4" fmla="*/ 69109 w 1799020"/>
                    <a:gd name="connsiteY4" fmla="*/ 1181689 h 1219200"/>
                    <a:gd name="connsiteX5" fmla="*/ 373286 w 1799020"/>
                    <a:gd name="connsiteY5" fmla="*/ 609600 h 1219200"/>
                    <a:gd name="connsiteX6" fmla="*/ 69109 w 1799020"/>
                    <a:gd name="connsiteY6" fmla="*/ 37511 h 1219200"/>
                    <a:gd name="connsiteX7" fmla="*/ 0 w 179902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020" h="1219200">
                      <a:moveTo>
                        <a:pt x="0" y="0"/>
                      </a:moveTo>
                      <a:lnTo>
                        <a:pt x="1799020" y="0"/>
                      </a:lnTo>
                      <a:lnTo>
                        <a:pt x="1799020" y="1219200"/>
                      </a:lnTo>
                      <a:lnTo>
                        <a:pt x="0" y="1219200"/>
                      </a:lnTo>
                      <a:lnTo>
                        <a:pt x="69109" y="1181689"/>
                      </a:lnTo>
                      <a:cubicBezTo>
                        <a:pt x="252628" y="1057706"/>
                        <a:pt x="373286" y="847744"/>
                        <a:pt x="373286" y="609600"/>
                      </a:cubicBezTo>
                      <a:cubicBezTo>
                        <a:pt x="373286" y="371456"/>
                        <a:pt x="252628" y="161494"/>
                        <a:pt x="69109" y="37511"/>
                      </a:cubicBezTo>
                      <a:lnTo>
                        <a:pt x="0" y="0"/>
                      </a:lnTo>
                      <a:close/>
                    </a:path>
                  </a:pathLst>
                </a:custGeom>
                <a:solidFill>
                  <a:srgbClr val="C87A34"/>
                </a:solidFill>
                <a:ln>
                  <a:noFill/>
                </a:ln>
                <a:effectLst>
                  <a:outerShdw blurRad="508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1" name="Group 70"/>
                <p:cNvGrpSpPr/>
                <p:nvPr/>
              </p:nvGrpSpPr>
              <p:grpSpPr>
                <a:xfrm>
                  <a:off x="5076174" y="3028049"/>
                  <a:ext cx="1096222" cy="1097278"/>
                  <a:chOff x="3997456" y="2853901"/>
                  <a:chExt cx="1149093" cy="1150201"/>
                </a:xfrm>
                <a:solidFill>
                  <a:srgbClr val="A47FA0"/>
                </a:solidFill>
                <a:effectLst>
                  <a:outerShdw blurRad="63500" sx="102000" sy="102000" algn="ctr" rotWithShape="0">
                    <a:prstClr val="black">
                      <a:alpha val="25000"/>
                    </a:prstClr>
                  </a:outerShdw>
                </a:effectLst>
              </p:grpSpPr>
              <p:sp>
                <p:nvSpPr>
                  <p:cNvPr id="72" name="Freeform 71"/>
                  <p:cNvSpPr/>
                  <p:nvPr/>
                </p:nvSpPr>
                <p:spPr>
                  <a:xfrm>
                    <a:off x="3997456" y="2853901"/>
                    <a:ext cx="1149093" cy="1150201"/>
                  </a:xfrm>
                  <a:custGeom>
                    <a:avLst/>
                    <a:gdLst>
                      <a:gd name="connsiteX0" fmla="*/ 2699604 w 5261024"/>
                      <a:gd name="connsiteY0" fmla="*/ 0 h 5266097"/>
                      <a:gd name="connsiteX1" fmla="*/ 2975635 w 5261024"/>
                      <a:gd name="connsiteY1" fmla="*/ 22137 h 5266097"/>
                      <a:gd name="connsiteX2" fmla="*/ 3020095 w 5261024"/>
                      <a:gd name="connsiteY2" fmla="*/ 30384 h 5266097"/>
                      <a:gd name="connsiteX3" fmla="*/ 2999736 w 5261024"/>
                      <a:gd name="connsiteY3" fmla="*/ 64762 h 5266097"/>
                      <a:gd name="connsiteX4" fmla="*/ 2983724 w 5261024"/>
                      <a:gd name="connsiteY4" fmla="*/ 110867 h 5266097"/>
                      <a:gd name="connsiteX5" fmla="*/ 3162165 w 5261024"/>
                      <a:gd name="connsiteY5" fmla="*/ 401071 h 5266097"/>
                      <a:gd name="connsiteX6" fmla="*/ 3452273 w 5261024"/>
                      <a:gd name="connsiteY6" fmla="*/ 222475 h 5266097"/>
                      <a:gd name="connsiteX7" fmla="*/ 3458765 w 5261024"/>
                      <a:gd name="connsiteY7" fmla="*/ 174102 h 5266097"/>
                      <a:gd name="connsiteX8" fmla="*/ 3456091 w 5261024"/>
                      <a:gd name="connsiteY8" fmla="*/ 134237 h 5266097"/>
                      <a:gd name="connsiteX9" fmla="*/ 3499492 w 5261024"/>
                      <a:gd name="connsiteY9" fmla="*/ 146919 h 5266097"/>
                      <a:gd name="connsiteX10" fmla="*/ 3729708 w 5261024"/>
                      <a:gd name="connsiteY10" fmla="*/ 239447 h 5266097"/>
                      <a:gd name="connsiteX11" fmla="*/ 3886868 w 5261024"/>
                      <a:gd name="connsiteY11" fmla="*/ 320504 h 5266097"/>
                      <a:gd name="connsiteX12" fmla="*/ 3855876 w 5261024"/>
                      <a:gd name="connsiteY12" fmla="*/ 345930 h 5266097"/>
                      <a:gd name="connsiteX13" fmla="*/ 3825060 w 5261024"/>
                      <a:gd name="connsiteY13" fmla="*/ 383779 h 5266097"/>
                      <a:gd name="connsiteX14" fmla="*/ 3893485 w 5261024"/>
                      <a:gd name="connsiteY14" fmla="*/ 717511 h 5266097"/>
                      <a:gd name="connsiteX15" fmla="*/ 4227180 w 5261024"/>
                      <a:gd name="connsiteY15" fmla="*/ 648908 h 5266097"/>
                      <a:gd name="connsiteX16" fmla="*/ 4249826 w 5261024"/>
                      <a:gd name="connsiteY16" fmla="*/ 605673 h 5266097"/>
                      <a:gd name="connsiteX17" fmla="*/ 4260863 w 5261024"/>
                      <a:gd name="connsiteY17" fmla="*/ 567587 h 5266097"/>
                      <a:gd name="connsiteX18" fmla="*/ 4340221 w 5261024"/>
                      <a:gd name="connsiteY18" fmla="*/ 629356 h 5266097"/>
                      <a:gd name="connsiteX19" fmla="*/ 4595402 w 5261024"/>
                      <a:gd name="connsiteY19" fmla="*/ 879365 h 5266097"/>
                      <a:gd name="connsiteX20" fmla="*/ 4603537 w 5261024"/>
                      <a:gd name="connsiteY20" fmla="*/ 889139 h 5266097"/>
                      <a:gd name="connsiteX21" fmla="*/ 4564217 w 5261024"/>
                      <a:gd name="connsiteY21" fmla="*/ 902959 h 5266097"/>
                      <a:gd name="connsiteX22" fmla="*/ 4522315 w 5261024"/>
                      <a:gd name="connsiteY22" fmla="*/ 927986 h 5266097"/>
                      <a:gd name="connsiteX23" fmla="*/ 4472470 w 5261024"/>
                      <a:gd name="connsiteY23" fmla="*/ 1264993 h 5266097"/>
                      <a:gd name="connsiteX24" fmla="*/ 4809505 w 5261024"/>
                      <a:gd name="connsiteY24" fmla="*/ 1314658 h 5266097"/>
                      <a:gd name="connsiteX25" fmla="*/ 4845572 w 5261024"/>
                      <a:gd name="connsiteY25" fmla="*/ 1281775 h 5266097"/>
                      <a:gd name="connsiteX26" fmla="*/ 4869367 w 5261024"/>
                      <a:gd name="connsiteY26" fmla="*/ 1249219 h 5266097"/>
                      <a:gd name="connsiteX27" fmla="*/ 4907907 w 5261024"/>
                      <a:gd name="connsiteY27" fmla="*/ 1310723 h 5266097"/>
                      <a:gd name="connsiteX28" fmla="*/ 5020778 w 5261024"/>
                      <a:gd name="connsiteY28" fmla="*/ 1527485 h 5266097"/>
                      <a:gd name="connsiteX29" fmla="*/ 5078585 w 5261024"/>
                      <a:gd name="connsiteY29" fmla="*/ 1669097 h 5266097"/>
                      <a:gd name="connsiteX30" fmla="*/ 5039327 w 5261024"/>
                      <a:gd name="connsiteY30" fmla="*/ 1668661 h 5266097"/>
                      <a:gd name="connsiteX31" fmla="*/ 4991392 w 5261024"/>
                      <a:gd name="connsiteY31" fmla="*/ 1677848 h 5266097"/>
                      <a:gd name="connsiteX32" fmla="*/ 4829289 w 5261024"/>
                      <a:gd name="connsiteY32" fmla="*/ 1977484 h 5266097"/>
                      <a:gd name="connsiteX33" fmla="*/ 5129012 w 5261024"/>
                      <a:gd name="connsiteY33" fmla="*/ 2139427 h 5266097"/>
                      <a:gd name="connsiteX34" fmla="*/ 5174151 w 5261024"/>
                      <a:gd name="connsiteY34" fmla="*/ 2120863 h 5266097"/>
                      <a:gd name="connsiteX35" fmla="*/ 5206918 w 5261024"/>
                      <a:gd name="connsiteY35" fmla="*/ 2098895 h 5266097"/>
                      <a:gd name="connsiteX36" fmla="*/ 5233934 w 5261024"/>
                      <a:gd name="connsiteY36" fmla="*/ 2231821 h 5266097"/>
                      <a:gd name="connsiteX37" fmla="*/ 5260212 w 5261024"/>
                      <a:gd name="connsiteY37" fmla="*/ 2479813 h 5266097"/>
                      <a:gd name="connsiteX38" fmla="*/ 5261024 w 5261024"/>
                      <a:gd name="connsiteY38" fmla="*/ 2564666 h 5266097"/>
                      <a:gd name="connsiteX39" fmla="*/ 5223898 w 5261024"/>
                      <a:gd name="connsiteY39" fmla="*/ 2550684 h 5266097"/>
                      <a:gd name="connsiteX40" fmla="*/ 5175711 w 5261024"/>
                      <a:gd name="connsiteY40" fmla="*/ 2542921 h 5266097"/>
                      <a:gd name="connsiteX41" fmla="*/ 4920903 w 5261024"/>
                      <a:gd name="connsiteY41" fmla="*/ 2769046 h 5266097"/>
                      <a:gd name="connsiteX42" fmla="*/ 5147162 w 5261024"/>
                      <a:gd name="connsiteY42" fmla="*/ 3023733 h 5266097"/>
                      <a:gd name="connsiteX43" fmla="*/ 5195928 w 5261024"/>
                      <a:gd name="connsiteY43" fmla="*/ 3021727 h 5266097"/>
                      <a:gd name="connsiteX44" fmla="*/ 5235611 w 5261024"/>
                      <a:gd name="connsiteY44" fmla="*/ 3011951 h 5266097"/>
                      <a:gd name="connsiteX45" fmla="*/ 5192310 w 5261024"/>
                      <a:gd name="connsiteY45" fmla="*/ 3243262 h 5266097"/>
                      <a:gd name="connsiteX46" fmla="*/ 5126971 w 5261024"/>
                      <a:gd name="connsiteY46" fmla="*/ 3469505 h 5266097"/>
                      <a:gd name="connsiteX47" fmla="*/ 5095667 w 5261024"/>
                      <a:gd name="connsiteY47" fmla="*/ 3442641 h 5266097"/>
                      <a:gd name="connsiteX48" fmla="*/ 5053042 w 5261024"/>
                      <a:gd name="connsiteY48" fmla="*/ 3418866 h 5266097"/>
                      <a:gd name="connsiteX49" fmla="*/ 4736261 w 5261024"/>
                      <a:gd name="connsiteY49" fmla="*/ 3544203 h 5266097"/>
                      <a:gd name="connsiteX50" fmla="*/ 4861767 w 5261024"/>
                      <a:gd name="connsiteY50" fmla="*/ 3860917 h 5266097"/>
                      <a:gd name="connsiteX51" fmla="*/ 4908278 w 5261024"/>
                      <a:gd name="connsiteY51" fmla="*/ 3875711 h 5266097"/>
                      <a:gd name="connsiteX52" fmla="*/ 4948303 w 5261024"/>
                      <a:gd name="connsiteY52" fmla="*/ 3880032 h 5266097"/>
                      <a:gd name="connsiteX53" fmla="*/ 4920099 w 5261024"/>
                      <a:gd name="connsiteY53" fmla="*/ 3935562 h 5266097"/>
                      <a:gd name="connsiteX54" fmla="*/ 4701355 w 5261024"/>
                      <a:gd name="connsiteY54" fmla="*/ 4260953 h 5266097"/>
                      <a:gd name="connsiteX55" fmla="*/ 4690683 w 5261024"/>
                      <a:gd name="connsiteY55" fmla="*/ 4273524 h 5266097"/>
                      <a:gd name="connsiteX56" fmla="*/ 4670103 w 5261024"/>
                      <a:gd name="connsiteY56" fmla="*/ 4236951 h 5266097"/>
                      <a:gd name="connsiteX57" fmla="*/ 4638180 w 5261024"/>
                      <a:gd name="connsiteY57" fmla="*/ 4200031 h 5266097"/>
                      <a:gd name="connsiteX58" fmla="*/ 4297636 w 5261024"/>
                      <a:gd name="connsiteY58" fmla="*/ 4209463 h 5266097"/>
                      <a:gd name="connsiteX59" fmla="*/ 4307251 w 5261024"/>
                      <a:gd name="connsiteY59" fmla="*/ 4550002 h 5266097"/>
                      <a:gd name="connsiteX60" fmla="*/ 4345897 w 5261024"/>
                      <a:gd name="connsiteY60" fmla="*/ 4579812 h 5266097"/>
                      <a:gd name="connsiteX61" fmla="*/ 4382079 w 5261024"/>
                      <a:gd name="connsiteY61" fmla="*/ 4597585 h 5266097"/>
                      <a:gd name="connsiteX62" fmla="*/ 4294613 w 5261024"/>
                      <a:gd name="connsiteY62" fmla="*/ 4674261 h 5266097"/>
                      <a:gd name="connsiteX63" fmla="*/ 4081162 w 5261024"/>
                      <a:gd name="connsiteY63" fmla="*/ 4830933 h 5266097"/>
                      <a:gd name="connsiteX64" fmla="*/ 4004830 w 5261024"/>
                      <a:gd name="connsiteY64" fmla="*/ 4875987 h 5266097"/>
                      <a:gd name="connsiteX65" fmla="*/ 3998534 w 5261024"/>
                      <a:gd name="connsiteY65" fmla="*/ 4837804 h 5266097"/>
                      <a:gd name="connsiteX66" fmla="*/ 3981163 w 5261024"/>
                      <a:gd name="connsiteY66" fmla="*/ 4792192 h 5266097"/>
                      <a:gd name="connsiteX67" fmla="*/ 3657930 w 5261024"/>
                      <a:gd name="connsiteY67" fmla="*/ 4684583 h 5266097"/>
                      <a:gd name="connsiteX68" fmla="*/ 3550494 w 5261024"/>
                      <a:gd name="connsiteY68" fmla="*/ 5007873 h 5266097"/>
                      <a:gd name="connsiteX69" fmla="*/ 3576614 w 5261024"/>
                      <a:gd name="connsiteY69" fmla="*/ 5049102 h 5266097"/>
                      <a:gd name="connsiteX70" fmla="*/ 3605495 w 5261024"/>
                      <a:gd name="connsiteY70" fmla="*/ 5079179 h 5266097"/>
                      <a:gd name="connsiteX71" fmla="*/ 3361520 w 5261024"/>
                      <a:gd name="connsiteY71" fmla="*/ 5163465 h 5266097"/>
                      <a:gd name="connsiteX72" fmla="*/ 3154552 w 5261024"/>
                      <a:gd name="connsiteY72" fmla="*/ 5212189 h 5266097"/>
                      <a:gd name="connsiteX73" fmla="*/ 3161961 w 5261024"/>
                      <a:gd name="connsiteY73" fmla="*/ 5172732 h 5266097"/>
                      <a:gd name="connsiteX74" fmla="*/ 3161239 w 5261024"/>
                      <a:gd name="connsiteY74" fmla="*/ 5123930 h 5266097"/>
                      <a:gd name="connsiteX75" fmla="*/ 2894303 w 5261024"/>
                      <a:gd name="connsiteY75" fmla="*/ 4912259 h 5266097"/>
                      <a:gd name="connsiteX76" fmla="*/ 2682774 w 5261024"/>
                      <a:gd name="connsiteY76" fmla="*/ 5179307 h 5266097"/>
                      <a:gd name="connsiteX77" fmla="*/ 2693218 w 5261024"/>
                      <a:gd name="connsiteY77" fmla="*/ 5226984 h 5266097"/>
                      <a:gd name="connsiteX78" fmla="*/ 2708878 w 5261024"/>
                      <a:gd name="connsiteY78" fmla="*/ 5262425 h 5266097"/>
                      <a:gd name="connsiteX79" fmla="*/ 2561420 w 5261024"/>
                      <a:gd name="connsiteY79" fmla="*/ 5266097 h 5266097"/>
                      <a:gd name="connsiteX80" fmla="*/ 2285388 w 5261024"/>
                      <a:gd name="connsiteY80" fmla="*/ 5243959 h 5266097"/>
                      <a:gd name="connsiteX81" fmla="*/ 2240930 w 5261024"/>
                      <a:gd name="connsiteY81" fmla="*/ 5235714 h 5266097"/>
                      <a:gd name="connsiteX82" fmla="*/ 2261288 w 5261024"/>
                      <a:gd name="connsiteY82" fmla="*/ 5201337 h 5266097"/>
                      <a:gd name="connsiteX83" fmla="*/ 2277301 w 5261024"/>
                      <a:gd name="connsiteY83" fmla="*/ 5155230 h 5266097"/>
                      <a:gd name="connsiteX84" fmla="*/ 2098860 w 5261024"/>
                      <a:gd name="connsiteY84" fmla="*/ 4865027 h 5266097"/>
                      <a:gd name="connsiteX85" fmla="*/ 1808751 w 5261024"/>
                      <a:gd name="connsiteY85" fmla="*/ 5043623 h 5266097"/>
                      <a:gd name="connsiteX86" fmla="*/ 1802259 w 5261024"/>
                      <a:gd name="connsiteY86" fmla="*/ 5091997 h 5266097"/>
                      <a:gd name="connsiteX87" fmla="*/ 1804934 w 5261024"/>
                      <a:gd name="connsiteY87" fmla="*/ 5131861 h 5266097"/>
                      <a:gd name="connsiteX88" fmla="*/ 1761530 w 5261024"/>
                      <a:gd name="connsiteY88" fmla="*/ 5119177 h 5266097"/>
                      <a:gd name="connsiteX89" fmla="*/ 1531316 w 5261024"/>
                      <a:gd name="connsiteY89" fmla="*/ 5026649 h 5266097"/>
                      <a:gd name="connsiteX90" fmla="*/ 1374157 w 5261024"/>
                      <a:gd name="connsiteY90" fmla="*/ 4945594 h 5266097"/>
                      <a:gd name="connsiteX91" fmla="*/ 1405149 w 5261024"/>
                      <a:gd name="connsiteY91" fmla="*/ 4920168 h 5266097"/>
                      <a:gd name="connsiteX92" fmla="*/ 1435964 w 5261024"/>
                      <a:gd name="connsiteY92" fmla="*/ 4882320 h 5266097"/>
                      <a:gd name="connsiteX93" fmla="*/ 1367541 w 5261024"/>
                      <a:gd name="connsiteY93" fmla="*/ 4548587 h 5266097"/>
                      <a:gd name="connsiteX94" fmla="*/ 1033844 w 5261024"/>
                      <a:gd name="connsiteY94" fmla="*/ 4617189 h 5266097"/>
                      <a:gd name="connsiteX95" fmla="*/ 1011199 w 5261024"/>
                      <a:gd name="connsiteY95" fmla="*/ 4660425 h 5266097"/>
                      <a:gd name="connsiteX96" fmla="*/ 1000161 w 5261024"/>
                      <a:gd name="connsiteY96" fmla="*/ 4698511 h 5266097"/>
                      <a:gd name="connsiteX97" fmla="*/ 920802 w 5261024"/>
                      <a:gd name="connsiteY97" fmla="*/ 4636740 h 5266097"/>
                      <a:gd name="connsiteX98" fmla="*/ 665621 w 5261024"/>
                      <a:gd name="connsiteY98" fmla="*/ 4386731 h 5266097"/>
                      <a:gd name="connsiteX99" fmla="*/ 657487 w 5261024"/>
                      <a:gd name="connsiteY99" fmla="*/ 4376959 h 5266097"/>
                      <a:gd name="connsiteX100" fmla="*/ 696807 w 5261024"/>
                      <a:gd name="connsiteY100" fmla="*/ 4363138 h 5266097"/>
                      <a:gd name="connsiteX101" fmla="*/ 738709 w 5261024"/>
                      <a:gd name="connsiteY101" fmla="*/ 4338112 h 5266097"/>
                      <a:gd name="connsiteX102" fmla="*/ 788555 w 5261024"/>
                      <a:gd name="connsiteY102" fmla="*/ 4001104 h 5266097"/>
                      <a:gd name="connsiteX103" fmla="*/ 451519 w 5261024"/>
                      <a:gd name="connsiteY103" fmla="*/ 3951439 h 5266097"/>
                      <a:gd name="connsiteX104" fmla="*/ 415452 w 5261024"/>
                      <a:gd name="connsiteY104" fmla="*/ 3984321 h 5266097"/>
                      <a:gd name="connsiteX105" fmla="*/ 391658 w 5261024"/>
                      <a:gd name="connsiteY105" fmla="*/ 4016878 h 5266097"/>
                      <a:gd name="connsiteX106" fmla="*/ 353117 w 5261024"/>
                      <a:gd name="connsiteY106" fmla="*/ 3955371 h 5266097"/>
                      <a:gd name="connsiteX107" fmla="*/ 240245 w 5261024"/>
                      <a:gd name="connsiteY107" fmla="*/ 3738610 h 5266097"/>
                      <a:gd name="connsiteX108" fmla="*/ 182439 w 5261024"/>
                      <a:gd name="connsiteY108" fmla="*/ 3597001 h 5266097"/>
                      <a:gd name="connsiteX109" fmla="*/ 221697 w 5261024"/>
                      <a:gd name="connsiteY109" fmla="*/ 3597436 h 5266097"/>
                      <a:gd name="connsiteX110" fmla="*/ 269631 w 5261024"/>
                      <a:gd name="connsiteY110" fmla="*/ 3588250 h 5266097"/>
                      <a:gd name="connsiteX111" fmla="*/ 431735 w 5261024"/>
                      <a:gd name="connsiteY111" fmla="*/ 3288614 h 5266097"/>
                      <a:gd name="connsiteX112" fmla="*/ 132011 w 5261024"/>
                      <a:gd name="connsiteY112" fmla="*/ 3126671 h 5266097"/>
                      <a:gd name="connsiteX113" fmla="*/ 86872 w 5261024"/>
                      <a:gd name="connsiteY113" fmla="*/ 3145235 h 5266097"/>
                      <a:gd name="connsiteX114" fmla="*/ 54105 w 5261024"/>
                      <a:gd name="connsiteY114" fmla="*/ 3167203 h 5266097"/>
                      <a:gd name="connsiteX115" fmla="*/ 27088 w 5261024"/>
                      <a:gd name="connsiteY115" fmla="*/ 3034275 h 5266097"/>
                      <a:gd name="connsiteX116" fmla="*/ 811 w 5261024"/>
                      <a:gd name="connsiteY116" fmla="*/ 2786282 h 5266097"/>
                      <a:gd name="connsiteX117" fmla="*/ 0 w 5261024"/>
                      <a:gd name="connsiteY117" fmla="*/ 2701432 h 5266097"/>
                      <a:gd name="connsiteX118" fmla="*/ 37127 w 5261024"/>
                      <a:gd name="connsiteY118" fmla="*/ 2715413 h 5266097"/>
                      <a:gd name="connsiteX119" fmla="*/ 85312 w 5261024"/>
                      <a:gd name="connsiteY119" fmla="*/ 2723175 h 5266097"/>
                      <a:gd name="connsiteX120" fmla="*/ 340122 w 5261024"/>
                      <a:gd name="connsiteY120" fmla="*/ 2497052 h 5266097"/>
                      <a:gd name="connsiteX121" fmla="*/ 113862 w 5261024"/>
                      <a:gd name="connsiteY121" fmla="*/ 2242364 h 5266097"/>
                      <a:gd name="connsiteX122" fmla="*/ 65096 w 5261024"/>
                      <a:gd name="connsiteY122" fmla="*/ 2244369 h 5266097"/>
                      <a:gd name="connsiteX123" fmla="*/ 25412 w 5261024"/>
                      <a:gd name="connsiteY123" fmla="*/ 2254145 h 5266097"/>
                      <a:gd name="connsiteX124" fmla="*/ 68713 w 5261024"/>
                      <a:gd name="connsiteY124" fmla="*/ 2022832 h 5266097"/>
                      <a:gd name="connsiteX125" fmla="*/ 134052 w 5261024"/>
                      <a:gd name="connsiteY125" fmla="*/ 1796592 h 5266097"/>
                      <a:gd name="connsiteX126" fmla="*/ 165357 w 5261024"/>
                      <a:gd name="connsiteY126" fmla="*/ 1823456 h 5266097"/>
                      <a:gd name="connsiteX127" fmla="*/ 207982 w 5261024"/>
                      <a:gd name="connsiteY127" fmla="*/ 1847230 h 5266097"/>
                      <a:gd name="connsiteX128" fmla="*/ 524763 w 5261024"/>
                      <a:gd name="connsiteY128" fmla="*/ 1721894 h 5266097"/>
                      <a:gd name="connsiteX129" fmla="*/ 399256 w 5261024"/>
                      <a:gd name="connsiteY129" fmla="*/ 1405180 h 5266097"/>
                      <a:gd name="connsiteX130" fmla="*/ 352745 w 5261024"/>
                      <a:gd name="connsiteY130" fmla="*/ 1390386 h 5266097"/>
                      <a:gd name="connsiteX131" fmla="*/ 312719 w 5261024"/>
                      <a:gd name="connsiteY131" fmla="*/ 1386066 h 5266097"/>
                      <a:gd name="connsiteX132" fmla="*/ 340923 w 5261024"/>
                      <a:gd name="connsiteY132" fmla="*/ 1330533 h 5266097"/>
                      <a:gd name="connsiteX133" fmla="*/ 559668 w 5261024"/>
                      <a:gd name="connsiteY133" fmla="*/ 1005143 h 5266097"/>
                      <a:gd name="connsiteX134" fmla="*/ 570341 w 5261024"/>
                      <a:gd name="connsiteY134" fmla="*/ 992572 h 5266097"/>
                      <a:gd name="connsiteX135" fmla="*/ 590920 w 5261024"/>
                      <a:gd name="connsiteY135" fmla="*/ 1029147 h 5266097"/>
                      <a:gd name="connsiteX136" fmla="*/ 622843 w 5261024"/>
                      <a:gd name="connsiteY136" fmla="*/ 1066067 h 5266097"/>
                      <a:gd name="connsiteX137" fmla="*/ 963387 w 5261024"/>
                      <a:gd name="connsiteY137" fmla="*/ 1056634 h 5266097"/>
                      <a:gd name="connsiteX138" fmla="*/ 953773 w 5261024"/>
                      <a:gd name="connsiteY138" fmla="*/ 716095 h 5266097"/>
                      <a:gd name="connsiteX139" fmla="*/ 915126 w 5261024"/>
                      <a:gd name="connsiteY139" fmla="*/ 686285 h 5266097"/>
                      <a:gd name="connsiteX140" fmla="*/ 878943 w 5261024"/>
                      <a:gd name="connsiteY140" fmla="*/ 668511 h 5266097"/>
                      <a:gd name="connsiteX141" fmla="*/ 966411 w 5261024"/>
                      <a:gd name="connsiteY141" fmla="*/ 591835 h 5266097"/>
                      <a:gd name="connsiteX142" fmla="*/ 1179862 w 5261024"/>
                      <a:gd name="connsiteY142" fmla="*/ 435162 h 5266097"/>
                      <a:gd name="connsiteX143" fmla="*/ 1256192 w 5261024"/>
                      <a:gd name="connsiteY143" fmla="*/ 390108 h 5266097"/>
                      <a:gd name="connsiteX144" fmla="*/ 1262490 w 5261024"/>
                      <a:gd name="connsiteY144" fmla="*/ 428293 h 5266097"/>
                      <a:gd name="connsiteX145" fmla="*/ 1279861 w 5261024"/>
                      <a:gd name="connsiteY145" fmla="*/ 473904 h 5266097"/>
                      <a:gd name="connsiteX146" fmla="*/ 1603093 w 5261024"/>
                      <a:gd name="connsiteY146" fmla="*/ 581514 h 5266097"/>
                      <a:gd name="connsiteX147" fmla="*/ 1710529 w 5261024"/>
                      <a:gd name="connsiteY147" fmla="*/ 258223 h 5266097"/>
                      <a:gd name="connsiteX148" fmla="*/ 1684409 w 5261024"/>
                      <a:gd name="connsiteY148" fmla="*/ 216994 h 5266097"/>
                      <a:gd name="connsiteX149" fmla="*/ 1655527 w 5261024"/>
                      <a:gd name="connsiteY149" fmla="*/ 186916 h 5266097"/>
                      <a:gd name="connsiteX150" fmla="*/ 1899503 w 5261024"/>
                      <a:gd name="connsiteY150" fmla="*/ 102632 h 5266097"/>
                      <a:gd name="connsiteX151" fmla="*/ 2106471 w 5261024"/>
                      <a:gd name="connsiteY151" fmla="*/ 53906 h 5266097"/>
                      <a:gd name="connsiteX152" fmla="*/ 2099062 w 5261024"/>
                      <a:gd name="connsiteY152" fmla="*/ 93364 h 5266097"/>
                      <a:gd name="connsiteX153" fmla="*/ 2099785 w 5261024"/>
                      <a:gd name="connsiteY153" fmla="*/ 142166 h 5266097"/>
                      <a:gd name="connsiteX154" fmla="*/ 2366720 w 5261024"/>
                      <a:gd name="connsiteY154" fmla="*/ 353838 h 5266097"/>
                      <a:gd name="connsiteX155" fmla="*/ 2578250 w 5261024"/>
                      <a:gd name="connsiteY155" fmla="*/ 86789 h 5266097"/>
                      <a:gd name="connsiteX156" fmla="*/ 2567806 w 5261024"/>
                      <a:gd name="connsiteY156" fmla="*/ 39113 h 5266097"/>
                      <a:gd name="connsiteX157" fmla="*/ 2552146 w 5261024"/>
                      <a:gd name="connsiteY157" fmla="*/ 3672 h 5266097"/>
                      <a:gd name="connsiteX158" fmla="*/ 2699604 w 5261024"/>
                      <a:gd name="connsiteY158" fmla="*/ 0 h 5266097"/>
                      <a:gd name="connsiteX159" fmla="*/ 2685916 w 5261024"/>
                      <a:gd name="connsiteY159" fmla="*/ 849851 h 5266097"/>
                      <a:gd name="connsiteX160" fmla="*/ 896230 w 5261024"/>
                      <a:gd name="connsiteY160" fmla="*/ 2219946 h 5266097"/>
                      <a:gd name="connsiteX161" fmla="*/ 2217191 w 5261024"/>
                      <a:gd name="connsiteY161" fmla="*/ 4368244 h 5266097"/>
                      <a:gd name="connsiteX162" fmla="*/ 4364793 w 5261024"/>
                      <a:gd name="connsiteY162" fmla="*/ 3046150 h 5266097"/>
                      <a:gd name="connsiteX163" fmla="*/ 3043832 w 5261024"/>
                      <a:gd name="connsiteY163" fmla="*/ 897852 h 5266097"/>
                      <a:gd name="connsiteX164" fmla="*/ 2685916 w 5261024"/>
                      <a:gd name="connsiteY164" fmla="*/ 849851 h 526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261024" h="5266097">
                        <a:moveTo>
                          <a:pt x="2699604" y="0"/>
                        </a:moveTo>
                        <a:cubicBezTo>
                          <a:pt x="2791142" y="2496"/>
                          <a:pt x="2883255" y="9812"/>
                          <a:pt x="2975635" y="22137"/>
                        </a:cubicBezTo>
                        <a:lnTo>
                          <a:pt x="3020095" y="30384"/>
                        </a:lnTo>
                        <a:lnTo>
                          <a:pt x="2999736" y="64762"/>
                        </a:lnTo>
                        <a:cubicBezTo>
                          <a:pt x="2992981" y="79277"/>
                          <a:pt x="2987578" y="94685"/>
                          <a:pt x="2983724" y="110867"/>
                        </a:cubicBezTo>
                        <a:cubicBezTo>
                          <a:pt x="2952888" y="240322"/>
                          <a:pt x="3032779" y="370252"/>
                          <a:pt x="3162165" y="401071"/>
                        </a:cubicBezTo>
                        <a:cubicBezTo>
                          <a:pt x="3291551" y="431891"/>
                          <a:pt x="3421437" y="351930"/>
                          <a:pt x="3452273" y="222475"/>
                        </a:cubicBezTo>
                        <a:cubicBezTo>
                          <a:pt x="3456127" y="206292"/>
                          <a:pt x="3458252" y="190104"/>
                          <a:pt x="3458765" y="174102"/>
                        </a:cubicBezTo>
                        <a:lnTo>
                          <a:pt x="3456091" y="134237"/>
                        </a:lnTo>
                        <a:lnTo>
                          <a:pt x="3499492" y="146919"/>
                        </a:lnTo>
                        <a:cubicBezTo>
                          <a:pt x="3578278" y="174349"/>
                          <a:pt x="3655061" y="205265"/>
                          <a:pt x="3729708" y="239447"/>
                        </a:cubicBezTo>
                        <a:lnTo>
                          <a:pt x="3886868" y="320504"/>
                        </a:lnTo>
                        <a:lnTo>
                          <a:pt x="3855876" y="345930"/>
                        </a:lnTo>
                        <a:cubicBezTo>
                          <a:pt x="3844563" y="357260"/>
                          <a:pt x="3834216" y="369891"/>
                          <a:pt x="3825060" y="383779"/>
                        </a:cubicBezTo>
                        <a:cubicBezTo>
                          <a:pt x="3751808" y="494880"/>
                          <a:pt x="3782442" y="644297"/>
                          <a:pt x="3893485" y="717511"/>
                        </a:cubicBezTo>
                        <a:cubicBezTo>
                          <a:pt x="4004526" y="790725"/>
                          <a:pt x="4153927" y="760009"/>
                          <a:pt x="4227180" y="648908"/>
                        </a:cubicBezTo>
                        <a:cubicBezTo>
                          <a:pt x="4236337" y="635021"/>
                          <a:pt x="4243870" y="620534"/>
                          <a:pt x="4249826" y="605673"/>
                        </a:cubicBezTo>
                        <a:lnTo>
                          <a:pt x="4260863" y="567587"/>
                        </a:lnTo>
                        <a:lnTo>
                          <a:pt x="4340221" y="629356"/>
                        </a:lnTo>
                        <a:cubicBezTo>
                          <a:pt x="4431148" y="707069"/>
                          <a:pt x="4516361" y="790651"/>
                          <a:pt x="4595402" y="879365"/>
                        </a:cubicBezTo>
                        <a:lnTo>
                          <a:pt x="4603537" y="889139"/>
                        </a:lnTo>
                        <a:lnTo>
                          <a:pt x="4564217" y="902959"/>
                        </a:lnTo>
                        <a:cubicBezTo>
                          <a:pt x="4549712" y="909737"/>
                          <a:pt x="4535670" y="918068"/>
                          <a:pt x="4522315" y="927986"/>
                        </a:cubicBezTo>
                        <a:cubicBezTo>
                          <a:pt x="4415481" y="1007334"/>
                          <a:pt x="4393165" y="1158216"/>
                          <a:pt x="4472470" y="1264993"/>
                        </a:cubicBezTo>
                        <a:cubicBezTo>
                          <a:pt x="4551775" y="1371771"/>
                          <a:pt x="4702672" y="1394006"/>
                          <a:pt x="4809505" y="1314658"/>
                        </a:cubicBezTo>
                        <a:cubicBezTo>
                          <a:pt x="4822859" y="1304740"/>
                          <a:pt x="4834893" y="1293703"/>
                          <a:pt x="4845572" y="1281775"/>
                        </a:cubicBezTo>
                        <a:lnTo>
                          <a:pt x="4869367" y="1249219"/>
                        </a:lnTo>
                        <a:lnTo>
                          <a:pt x="4907907" y="1310723"/>
                        </a:lnTo>
                        <a:cubicBezTo>
                          <a:pt x="4948818" y="1381156"/>
                          <a:pt x="4986492" y="1453490"/>
                          <a:pt x="5020778" y="1527485"/>
                        </a:cubicBezTo>
                        <a:lnTo>
                          <a:pt x="5078585" y="1669097"/>
                        </a:lnTo>
                        <a:lnTo>
                          <a:pt x="5039327" y="1668661"/>
                        </a:lnTo>
                        <a:cubicBezTo>
                          <a:pt x="5023379" y="1670069"/>
                          <a:pt x="5007333" y="1673094"/>
                          <a:pt x="4991392" y="1677848"/>
                        </a:cubicBezTo>
                        <a:cubicBezTo>
                          <a:pt x="4863863" y="1715870"/>
                          <a:pt x="4791287" y="1850022"/>
                          <a:pt x="4829289" y="1977484"/>
                        </a:cubicBezTo>
                        <a:cubicBezTo>
                          <a:pt x="4867292" y="2104945"/>
                          <a:pt x="5001483" y="2177449"/>
                          <a:pt x="5129012" y="2139427"/>
                        </a:cubicBezTo>
                        <a:cubicBezTo>
                          <a:pt x="5144953" y="2134673"/>
                          <a:pt x="5160036" y="2128419"/>
                          <a:pt x="5174151" y="2120863"/>
                        </a:cubicBezTo>
                        <a:lnTo>
                          <a:pt x="5206918" y="2098895"/>
                        </a:lnTo>
                        <a:lnTo>
                          <a:pt x="5233934" y="2231821"/>
                        </a:lnTo>
                        <a:cubicBezTo>
                          <a:pt x="5246572" y="2313623"/>
                          <a:pt x="5255381" y="2396367"/>
                          <a:pt x="5260212" y="2479813"/>
                        </a:cubicBezTo>
                        <a:lnTo>
                          <a:pt x="5261024" y="2564666"/>
                        </a:lnTo>
                        <a:lnTo>
                          <a:pt x="5223898" y="2550684"/>
                        </a:lnTo>
                        <a:cubicBezTo>
                          <a:pt x="5208429" y="2546552"/>
                          <a:pt x="5192316" y="2543908"/>
                          <a:pt x="5175711" y="2542921"/>
                        </a:cubicBezTo>
                        <a:cubicBezTo>
                          <a:pt x="5042868" y="2535034"/>
                          <a:pt x="4928786" y="2636273"/>
                          <a:pt x="4920903" y="2769046"/>
                        </a:cubicBezTo>
                        <a:cubicBezTo>
                          <a:pt x="4913019" y="2901817"/>
                          <a:pt x="5014319" y="3015845"/>
                          <a:pt x="5147162" y="3023733"/>
                        </a:cubicBezTo>
                        <a:cubicBezTo>
                          <a:pt x="5163767" y="3024719"/>
                          <a:pt x="5180080" y="3024000"/>
                          <a:pt x="5195928" y="3021727"/>
                        </a:cubicBezTo>
                        <a:lnTo>
                          <a:pt x="5235611" y="3011951"/>
                        </a:lnTo>
                        <a:lnTo>
                          <a:pt x="5192310" y="3243262"/>
                        </a:lnTo>
                        <a:lnTo>
                          <a:pt x="5126971" y="3469505"/>
                        </a:lnTo>
                        <a:lnTo>
                          <a:pt x="5095667" y="3442641"/>
                        </a:lnTo>
                        <a:cubicBezTo>
                          <a:pt x="5082545" y="3433468"/>
                          <a:pt x="5068309" y="3425472"/>
                          <a:pt x="5053042" y="3418866"/>
                        </a:cubicBezTo>
                        <a:cubicBezTo>
                          <a:pt x="4930908" y="3366020"/>
                          <a:pt x="4789081" y="3422134"/>
                          <a:pt x="4736261" y="3544203"/>
                        </a:cubicBezTo>
                        <a:cubicBezTo>
                          <a:pt x="4683442" y="3666272"/>
                          <a:pt x="4739634" y="3808069"/>
                          <a:pt x="4861767" y="3860917"/>
                        </a:cubicBezTo>
                        <a:cubicBezTo>
                          <a:pt x="4877034" y="3867523"/>
                          <a:pt x="4892609" y="3872427"/>
                          <a:pt x="4908278" y="3875711"/>
                        </a:cubicBezTo>
                        <a:lnTo>
                          <a:pt x="4948303" y="3880032"/>
                        </a:lnTo>
                        <a:lnTo>
                          <a:pt x="4920099" y="3935562"/>
                        </a:lnTo>
                        <a:cubicBezTo>
                          <a:pt x="4854957" y="4050190"/>
                          <a:pt x="4781729" y="4158847"/>
                          <a:pt x="4701355" y="4260953"/>
                        </a:cubicBezTo>
                        <a:lnTo>
                          <a:pt x="4690683" y="4273524"/>
                        </a:lnTo>
                        <a:lnTo>
                          <a:pt x="4670103" y="4236951"/>
                        </a:lnTo>
                        <a:cubicBezTo>
                          <a:pt x="4660910" y="4223843"/>
                          <a:pt x="4650267" y="4211460"/>
                          <a:pt x="4638180" y="4200031"/>
                        </a:cubicBezTo>
                        <a:cubicBezTo>
                          <a:pt x="4541487" y="4108598"/>
                          <a:pt x="4389020" y="4112821"/>
                          <a:pt x="4297636" y="4209463"/>
                        </a:cubicBezTo>
                        <a:cubicBezTo>
                          <a:pt x="4206253" y="4306105"/>
                          <a:pt x="4210558" y="4458570"/>
                          <a:pt x="4307251" y="4550002"/>
                        </a:cubicBezTo>
                        <a:cubicBezTo>
                          <a:pt x="4319338" y="4561431"/>
                          <a:pt x="4332296" y="4571366"/>
                          <a:pt x="4345897" y="4579812"/>
                        </a:cubicBezTo>
                        <a:lnTo>
                          <a:pt x="4382079" y="4597585"/>
                        </a:lnTo>
                        <a:lnTo>
                          <a:pt x="4294613" y="4674261"/>
                        </a:lnTo>
                        <a:cubicBezTo>
                          <a:pt x="4226072" y="4730053"/>
                          <a:pt x="4154820" y="4782340"/>
                          <a:pt x="4081162" y="4830933"/>
                        </a:cubicBezTo>
                        <a:lnTo>
                          <a:pt x="4004830" y="4875987"/>
                        </a:lnTo>
                        <a:lnTo>
                          <a:pt x="3998534" y="4837804"/>
                        </a:lnTo>
                        <a:cubicBezTo>
                          <a:pt x="3994378" y="4822342"/>
                          <a:pt x="3988612" y="4807066"/>
                          <a:pt x="3981163" y="4792192"/>
                        </a:cubicBezTo>
                        <a:cubicBezTo>
                          <a:pt x="3921573" y="4673203"/>
                          <a:pt x="3776856" y="4625024"/>
                          <a:pt x="3657930" y="4684583"/>
                        </a:cubicBezTo>
                        <a:cubicBezTo>
                          <a:pt x="3539004" y="4744142"/>
                          <a:pt x="3490903" y="4888884"/>
                          <a:pt x="3550494" y="5007873"/>
                        </a:cubicBezTo>
                        <a:cubicBezTo>
                          <a:pt x="3557942" y="5022747"/>
                          <a:pt x="3566721" y="5036514"/>
                          <a:pt x="3576614" y="5049102"/>
                        </a:cubicBezTo>
                        <a:lnTo>
                          <a:pt x="3605495" y="5079179"/>
                        </a:lnTo>
                        <a:lnTo>
                          <a:pt x="3361520" y="5163465"/>
                        </a:lnTo>
                        <a:lnTo>
                          <a:pt x="3154552" y="5212189"/>
                        </a:lnTo>
                        <a:lnTo>
                          <a:pt x="3161961" y="5172732"/>
                        </a:lnTo>
                        <a:cubicBezTo>
                          <a:pt x="3163345" y="5156782"/>
                          <a:pt x="3163151" y="5140455"/>
                          <a:pt x="3161239" y="5123930"/>
                        </a:cubicBezTo>
                        <a:cubicBezTo>
                          <a:pt x="3145938" y="4991736"/>
                          <a:pt x="3026428" y="4896967"/>
                          <a:pt x="2894303" y="4912259"/>
                        </a:cubicBezTo>
                        <a:cubicBezTo>
                          <a:pt x="2762179" y="4927551"/>
                          <a:pt x="2667474" y="5047112"/>
                          <a:pt x="2682774" y="5179307"/>
                        </a:cubicBezTo>
                        <a:cubicBezTo>
                          <a:pt x="2684687" y="5195831"/>
                          <a:pt x="2688228" y="5211770"/>
                          <a:pt x="2693218" y="5226984"/>
                        </a:cubicBezTo>
                        <a:lnTo>
                          <a:pt x="2708878" y="5262425"/>
                        </a:lnTo>
                        <a:lnTo>
                          <a:pt x="2561420" y="5266097"/>
                        </a:lnTo>
                        <a:cubicBezTo>
                          <a:pt x="2469881" y="5263601"/>
                          <a:pt x="2377769" y="5256285"/>
                          <a:pt x="2285388" y="5243959"/>
                        </a:cubicBezTo>
                        <a:lnTo>
                          <a:pt x="2240930" y="5235714"/>
                        </a:lnTo>
                        <a:lnTo>
                          <a:pt x="2261288" y="5201337"/>
                        </a:lnTo>
                        <a:cubicBezTo>
                          <a:pt x="2268045" y="5186822"/>
                          <a:pt x="2273446" y="5171413"/>
                          <a:pt x="2277301" y="5155230"/>
                        </a:cubicBezTo>
                        <a:cubicBezTo>
                          <a:pt x="2308137" y="5025775"/>
                          <a:pt x="2228246" y="4895846"/>
                          <a:pt x="2098860" y="4865027"/>
                        </a:cubicBezTo>
                        <a:cubicBezTo>
                          <a:pt x="1969474" y="4834207"/>
                          <a:pt x="1839587" y="4914168"/>
                          <a:pt x="1808751" y="5043623"/>
                        </a:cubicBezTo>
                        <a:cubicBezTo>
                          <a:pt x="1804897" y="5059805"/>
                          <a:pt x="1802773" y="5075995"/>
                          <a:pt x="1802259" y="5091997"/>
                        </a:cubicBezTo>
                        <a:lnTo>
                          <a:pt x="1804934" y="5131861"/>
                        </a:lnTo>
                        <a:lnTo>
                          <a:pt x="1761530" y="5119177"/>
                        </a:lnTo>
                        <a:cubicBezTo>
                          <a:pt x="1682746" y="5091747"/>
                          <a:pt x="1605963" y="5060831"/>
                          <a:pt x="1531316" y="5026649"/>
                        </a:cubicBezTo>
                        <a:lnTo>
                          <a:pt x="1374157" y="4945594"/>
                        </a:lnTo>
                        <a:lnTo>
                          <a:pt x="1405149" y="4920168"/>
                        </a:lnTo>
                        <a:cubicBezTo>
                          <a:pt x="1416461" y="4908838"/>
                          <a:pt x="1426808" y="4896207"/>
                          <a:pt x="1435964" y="4882320"/>
                        </a:cubicBezTo>
                        <a:cubicBezTo>
                          <a:pt x="1509217" y="4771217"/>
                          <a:pt x="1478582" y="4621800"/>
                          <a:pt x="1367541" y="4548587"/>
                        </a:cubicBezTo>
                        <a:cubicBezTo>
                          <a:pt x="1256498" y="4475373"/>
                          <a:pt x="1107097" y="4506088"/>
                          <a:pt x="1033844" y="4617189"/>
                        </a:cubicBezTo>
                        <a:cubicBezTo>
                          <a:pt x="1024688" y="4631078"/>
                          <a:pt x="1017155" y="4645563"/>
                          <a:pt x="1011199" y="4660425"/>
                        </a:cubicBezTo>
                        <a:lnTo>
                          <a:pt x="1000161" y="4698511"/>
                        </a:lnTo>
                        <a:lnTo>
                          <a:pt x="920802" y="4636740"/>
                        </a:lnTo>
                        <a:cubicBezTo>
                          <a:pt x="829875" y="4559028"/>
                          <a:pt x="744663" y="4475445"/>
                          <a:pt x="665621" y="4386731"/>
                        </a:cubicBezTo>
                        <a:lnTo>
                          <a:pt x="657487" y="4376959"/>
                        </a:lnTo>
                        <a:lnTo>
                          <a:pt x="696807" y="4363138"/>
                        </a:lnTo>
                        <a:cubicBezTo>
                          <a:pt x="711312" y="4356361"/>
                          <a:pt x="725355" y="4348030"/>
                          <a:pt x="738709" y="4338112"/>
                        </a:cubicBezTo>
                        <a:cubicBezTo>
                          <a:pt x="845543" y="4258765"/>
                          <a:pt x="867859" y="4107881"/>
                          <a:pt x="788555" y="4001104"/>
                        </a:cubicBezTo>
                        <a:cubicBezTo>
                          <a:pt x="709249" y="3894326"/>
                          <a:pt x="558354" y="3872091"/>
                          <a:pt x="451519" y="3951439"/>
                        </a:cubicBezTo>
                        <a:cubicBezTo>
                          <a:pt x="438165" y="3961357"/>
                          <a:pt x="426132" y="3972393"/>
                          <a:pt x="415452" y="3984321"/>
                        </a:cubicBezTo>
                        <a:lnTo>
                          <a:pt x="391658" y="4016878"/>
                        </a:lnTo>
                        <a:lnTo>
                          <a:pt x="353117" y="3955371"/>
                        </a:lnTo>
                        <a:cubicBezTo>
                          <a:pt x="312204" y="3884939"/>
                          <a:pt x="274531" y="3812605"/>
                          <a:pt x="240245" y="3738610"/>
                        </a:cubicBezTo>
                        <a:lnTo>
                          <a:pt x="182439" y="3597001"/>
                        </a:lnTo>
                        <a:lnTo>
                          <a:pt x="221697" y="3597436"/>
                        </a:lnTo>
                        <a:cubicBezTo>
                          <a:pt x="237645" y="3596029"/>
                          <a:pt x="253690" y="3593002"/>
                          <a:pt x="269631" y="3588250"/>
                        </a:cubicBezTo>
                        <a:cubicBezTo>
                          <a:pt x="397161" y="3550226"/>
                          <a:pt x="469738" y="3416075"/>
                          <a:pt x="431735" y="3288614"/>
                        </a:cubicBezTo>
                        <a:cubicBezTo>
                          <a:pt x="393733" y="3161152"/>
                          <a:pt x="259541" y="3088647"/>
                          <a:pt x="132011" y="3126671"/>
                        </a:cubicBezTo>
                        <a:cubicBezTo>
                          <a:pt x="116070" y="3131423"/>
                          <a:pt x="100988" y="3137679"/>
                          <a:pt x="86872" y="3145235"/>
                        </a:cubicBezTo>
                        <a:lnTo>
                          <a:pt x="54105" y="3167203"/>
                        </a:lnTo>
                        <a:lnTo>
                          <a:pt x="27088" y="3034275"/>
                        </a:lnTo>
                        <a:cubicBezTo>
                          <a:pt x="14450" y="2952472"/>
                          <a:pt x="5642" y="2869727"/>
                          <a:pt x="811" y="2786282"/>
                        </a:cubicBezTo>
                        <a:lnTo>
                          <a:pt x="0" y="2701432"/>
                        </a:lnTo>
                        <a:lnTo>
                          <a:pt x="37127" y="2715413"/>
                        </a:lnTo>
                        <a:cubicBezTo>
                          <a:pt x="52595" y="2719545"/>
                          <a:pt x="68707" y="2722190"/>
                          <a:pt x="85312" y="2723175"/>
                        </a:cubicBezTo>
                        <a:cubicBezTo>
                          <a:pt x="218155" y="2731063"/>
                          <a:pt x="332238" y="2629824"/>
                          <a:pt x="340122" y="2497052"/>
                        </a:cubicBezTo>
                        <a:cubicBezTo>
                          <a:pt x="348006" y="2364279"/>
                          <a:pt x="246705" y="2250252"/>
                          <a:pt x="113862" y="2242364"/>
                        </a:cubicBezTo>
                        <a:cubicBezTo>
                          <a:pt x="97256" y="2241378"/>
                          <a:pt x="80945" y="2242097"/>
                          <a:pt x="65096" y="2244369"/>
                        </a:cubicBezTo>
                        <a:lnTo>
                          <a:pt x="25412" y="2254145"/>
                        </a:lnTo>
                        <a:lnTo>
                          <a:pt x="68713" y="2022832"/>
                        </a:lnTo>
                        <a:lnTo>
                          <a:pt x="134052" y="1796592"/>
                        </a:lnTo>
                        <a:lnTo>
                          <a:pt x="165357" y="1823456"/>
                        </a:lnTo>
                        <a:cubicBezTo>
                          <a:pt x="178479" y="1832629"/>
                          <a:pt x="192715" y="1840624"/>
                          <a:pt x="207982" y="1847230"/>
                        </a:cubicBezTo>
                        <a:cubicBezTo>
                          <a:pt x="330115" y="1900077"/>
                          <a:pt x="471944" y="1843963"/>
                          <a:pt x="524763" y="1721894"/>
                        </a:cubicBezTo>
                        <a:cubicBezTo>
                          <a:pt x="577582" y="1599825"/>
                          <a:pt x="521390" y="1458027"/>
                          <a:pt x="399256" y="1405180"/>
                        </a:cubicBezTo>
                        <a:cubicBezTo>
                          <a:pt x="383989" y="1398574"/>
                          <a:pt x="368416" y="1393671"/>
                          <a:pt x="352745" y="1390386"/>
                        </a:cubicBezTo>
                        <a:lnTo>
                          <a:pt x="312719" y="1386066"/>
                        </a:lnTo>
                        <a:lnTo>
                          <a:pt x="340923" y="1330533"/>
                        </a:lnTo>
                        <a:cubicBezTo>
                          <a:pt x="406067" y="1215904"/>
                          <a:pt x="479295" y="1107248"/>
                          <a:pt x="559668" y="1005143"/>
                        </a:cubicBezTo>
                        <a:lnTo>
                          <a:pt x="570341" y="992572"/>
                        </a:lnTo>
                        <a:lnTo>
                          <a:pt x="590920" y="1029147"/>
                        </a:lnTo>
                        <a:cubicBezTo>
                          <a:pt x="600113" y="1042255"/>
                          <a:pt x="610757" y="1054637"/>
                          <a:pt x="622843" y="1066067"/>
                        </a:cubicBezTo>
                        <a:cubicBezTo>
                          <a:pt x="719537" y="1157498"/>
                          <a:pt x="872004" y="1153275"/>
                          <a:pt x="963387" y="1056634"/>
                        </a:cubicBezTo>
                        <a:cubicBezTo>
                          <a:pt x="1054771" y="959992"/>
                          <a:pt x="1050466" y="807527"/>
                          <a:pt x="953773" y="716095"/>
                        </a:cubicBezTo>
                        <a:cubicBezTo>
                          <a:pt x="941686" y="704665"/>
                          <a:pt x="928728" y="694731"/>
                          <a:pt x="915126" y="686285"/>
                        </a:cubicBezTo>
                        <a:lnTo>
                          <a:pt x="878943" y="668511"/>
                        </a:lnTo>
                        <a:lnTo>
                          <a:pt x="966411" y="591835"/>
                        </a:lnTo>
                        <a:cubicBezTo>
                          <a:pt x="1034952" y="536042"/>
                          <a:pt x="1106204" y="483755"/>
                          <a:pt x="1179862" y="435162"/>
                        </a:cubicBezTo>
                        <a:lnTo>
                          <a:pt x="1256192" y="390108"/>
                        </a:lnTo>
                        <a:lnTo>
                          <a:pt x="1262490" y="428293"/>
                        </a:lnTo>
                        <a:cubicBezTo>
                          <a:pt x="1266645" y="443754"/>
                          <a:pt x="1272411" y="459031"/>
                          <a:pt x="1279861" y="473904"/>
                        </a:cubicBezTo>
                        <a:cubicBezTo>
                          <a:pt x="1339451" y="592893"/>
                          <a:pt x="1484168" y="641073"/>
                          <a:pt x="1603093" y="581514"/>
                        </a:cubicBezTo>
                        <a:cubicBezTo>
                          <a:pt x="1722020" y="521955"/>
                          <a:pt x="1770120" y="377212"/>
                          <a:pt x="1710529" y="258223"/>
                        </a:cubicBezTo>
                        <a:cubicBezTo>
                          <a:pt x="1703080" y="243350"/>
                          <a:pt x="1694301" y="229582"/>
                          <a:pt x="1684409" y="216994"/>
                        </a:cubicBezTo>
                        <a:lnTo>
                          <a:pt x="1655527" y="186916"/>
                        </a:lnTo>
                        <a:lnTo>
                          <a:pt x="1899503" y="102632"/>
                        </a:lnTo>
                        <a:lnTo>
                          <a:pt x="2106471" y="53906"/>
                        </a:lnTo>
                        <a:lnTo>
                          <a:pt x="2099062" y="93364"/>
                        </a:lnTo>
                        <a:cubicBezTo>
                          <a:pt x="2097679" y="109315"/>
                          <a:pt x="2097873" y="125641"/>
                          <a:pt x="2099785" y="142166"/>
                        </a:cubicBezTo>
                        <a:cubicBezTo>
                          <a:pt x="2115085" y="274360"/>
                          <a:pt x="2234596" y="369129"/>
                          <a:pt x="2366720" y="353838"/>
                        </a:cubicBezTo>
                        <a:cubicBezTo>
                          <a:pt x="2498845" y="338546"/>
                          <a:pt x="2593550" y="218984"/>
                          <a:pt x="2578250" y="86789"/>
                        </a:cubicBezTo>
                        <a:cubicBezTo>
                          <a:pt x="2576337" y="70264"/>
                          <a:pt x="2572796" y="54325"/>
                          <a:pt x="2567806" y="39113"/>
                        </a:cubicBezTo>
                        <a:lnTo>
                          <a:pt x="2552146" y="3672"/>
                        </a:lnTo>
                        <a:lnTo>
                          <a:pt x="2699604" y="0"/>
                        </a:lnTo>
                        <a:close/>
                        <a:moveTo>
                          <a:pt x="2685916" y="849851"/>
                        </a:moveTo>
                        <a:cubicBezTo>
                          <a:pt x="1857093" y="823407"/>
                          <a:pt x="1095966" y="1381414"/>
                          <a:pt x="896230" y="2219946"/>
                        </a:cubicBezTo>
                        <a:cubicBezTo>
                          <a:pt x="667959" y="3178268"/>
                          <a:pt x="1259374" y="4140094"/>
                          <a:pt x="2217191" y="4368244"/>
                        </a:cubicBezTo>
                        <a:cubicBezTo>
                          <a:pt x="3175009" y="4596395"/>
                          <a:pt x="4136523" y="4004473"/>
                          <a:pt x="4364793" y="3046150"/>
                        </a:cubicBezTo>
                        <a:cubicBezTo>
                          <a:pt x="4593063" y="2087828"/>
                          <a:pt x="4001649" y="1126002"/>
                          <a:pt x="3043832" y="897852"/>
                        </a:cubicBezTo>
                        <a:cubicBezTo>
                          <a:pt x="2924105" y="869333"/>
                          <a:pt x="2804320" y="853628"/>
                          <a:pt x="2685916" y="849851"/>
                        </a:cubicBezTo>
                        <a:close/>
                      </a:path>
                    </a:pathLst>
                  </a:custGeom>
                  <a:solidFill>
                    <a:srgbClr val="C87A34"/>
                  </a:solidFill>
                  <a:ln>
                    <a:solidFill>
                      <a:schemeClr val="bg1"/>
                    </a:solidFill>
                  </a:ln>
                  <a:effectLst>
                    <a:outerShdw blurRad="38100" sx="101000" sy="101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73" name="Oval 72"/>
                  <p:cNvSpPr/>
                  <p:nvPr/>
                </p:nvSpPr>
                <p:spPr>
                  <a:xfrm rot="10800000" flipH="1" flipV="1">
                    <a:off x="4190589" y="3047591"/>
                    <a:ext cx="762823" cy="762818"/>
                  </a:xfrm>
                  <a:prstGeom prst="ellipse">
                    <a:avLst/>
                  </a:prstGeom>
                  <a:solidFill>
                    <a:srgbClr val="C87A3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12" name="Group 111"/>
              <p:cNvGrpSpPr/>
              <p:nvPr/>
            </p:nvGrpSpPr>
            <p:grpSpPr>
              <a:xfrm>
                <a:off x="1767076" y="4430446"/>
                <a:ext cx="5704368" cy="766326"/>
                <a:chOff x="1767076" y="4430446"/>
                <a:chExt cx="5704368" cy="766326"/>
              </a:xfrm>
            </p:grpSpPr>
            <p:grpSp>
              <p:nvGrpSpPr>
                <p:cNvPr id="65" name="Group 64"/>
                <p:cNvGrpSpPr/>
                <p:nvPr/>
              </p:nvGrpSpPr>
              <p:grpSpPr>
                <a:xfrm>
                  <a:off x="1767076" y="4430446"/>
                  <a:ext cx="3034691" cy="766326"/>
                  <a:chOff x="826109" y="2282786"/>
                  <a:chExt cx="3034691" cy="766326"/>
                </a:xfrm>
              </p:grpSpPr>
              <p:sp>
                <p:nvSpPr>
                  <p:cNvPr id="67" name="TextBox 66"/>
                  <p:cNvSpPr txBox="1"/>
                  <p:nvPr/>
                </p:nvSpPr>
                <p:spPr>
                  <a:xfrm>
                    <a:off x="826109" y="2282786"/>
                    <a:ext cx="2382578" cy="338554"/>
                  </a:xfrm>
                  <a:prstGeom prst="rect">
                    <a:avLst/>
                  </a:prstGeom>
                  <a:noFill/>
                </p:spPr>
                <p:txBody>
                  <a:bodyPr wrap="square" rtlCol="0">
                    <a:spAutoFit/>
                  </a:bodyPr>
                  <a:lstStyle/>
                  <a:p>
                    <a:pPr algn="just"/>
                    <a:r>
                      <a:rPr lang="en-US" sz="1600" dirty="0">
                        <a:solidFill>
                          <a:schemeClr val="bg1"/>
                        </a:solidFill>
                        <a:latin typeface="Arial" panose="020B0604020202020204" pitchFamily="34" charset="0"/>
                        <a:cs typeface="Arial" panose="020B0604020202020204" pitchFamily="34" charset="0"/>
                      </a:rPr>
                      <a:t>External analysis</a:t>
                    </a:r>
                  </a:p>
                </p:txBody>
              </p:sp>
              <p:sp>
                <p:nvSpPr>
                  <p:cNvPr id="68" name="TextBox 67"/>
                  <p:cNvSpPr txBox="1"/>
                  <p:nvPr/>
                </p:nvSpPr>
                <p:spPr>
                  <a:xfrm>
                    <a:off x="826109" y="2587447"/>
                    <a:ext cx="3034691" cy="461665"/>
                  </a:xfrm>
                  <a:prstGeom prst="rect">
                    <a:avLst/>
                  </a:prstGeom>
                  <a:noFill/>
                </p:spPr>
                <p:txBody>
                  <a:bodyPr wrap="square" rtlCol="0">
                    <a:spAutoFit/>
                  </a:bodyPr>
                  <a:lstStyle/>
                  <a:p>
                    <a:pPr algn="just"/>
                    <a:r>
                      <a:rPr lang="en-US" sz="800" dirty="0">
                        <a:solidFill>
                          <a:schemeClr val="tx1">
                            <a:lumMod val="75000"/>
                            <a:lumOff val="25000"/>
                          </a:schemeClr>
                        </a:solidFill>
                        <a:latin typeface="Arial" panose="020B0604020202020204" pitchFamily="34" charset="0"/>
                        <a:cs typeface="Arial" panose="020B0604020202020204" pitchFamily="34" charset="0"/>
                      </a:rPr>
                      <a:t>This slide is 100% editable. Adapt it to your needs and capture your audience's attention. This slide is 100% editable. Adapt it to your needs and capture your audience's attention.</a:t>
                    </a:r>
                  </a:p>
                </p:txBody>
              </p:sp>
            </p:grpSp>
            <p:sp>
              <p:nvSpPr>
                <p:cNvPr id="66" name="TextBox 65"/>
                <p:cNvSpPr txBox="1"/>
                <p:nvPr/>
              </p:nvSpPr>
              <p:spPr>
                <a:xfrm>
                  <a:off x="5611793" y="4582777"/>
                  <a:ext cx="544733"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03</a:t>
                  </a:r>
                </a:p>
              </p:txBody>
            </p:sp>
            <p:grpSp>
              <p:nvGrpSpPr>
                <p:cNvPr id="100" name="Group 99"/>
                <p:cNvGrpSpPr/>
                <p:nvPr/>
              </p:nvGrpSpPr>
              <p:grpSpPr>
                <a:xfrm>
                  <a:off x="6975602" y="4606956"/>
                  <a:ext cx="495842" cy="413307"/>
                  <a:chOff x="1983345" y="1249251"/>
                  <a:chExt cx="5650036" cy="3922697"/>
                </a:xfrm>
                <a:solidFill>
                  <a:schemeClr val="bg1"/>
                </a:solidFill>
              </p:grpSpPr>
              <p:sp>
                <p:nvSpPr>
                  <p:cNvPr id="101" name="Rounded Rectangular Callout 100"/>
                  <p:cNvSpPr/>
                  <p:nvPr/>
                </p:nvSpPr>
                <p:spPr>
                  <a:xfrm>
                    <a:off x="1983345" y="1249251"/>
                    <a:ext cx="3425782" cy="2446985"/>
                  </a:xfrm>
                  <a:prstGeom prst="wedgeRoundRectCallout">
                    <a:avLst>
                      <a:gd name="adj1" fmla="val -56439"/>
                      <a:gd name="adj2" fmla="val 82500"/>
                      <a:gd name="adj3" fmla="val 16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2" name="Freeform 101"/>
                  <p:cNvSpPr/>
                  <p:nvPr/>
                </p:nvSpPr>
                <p:spPr>
                  <a:xfrm>
                    <a:off x="3990302" y="1903926"/>
                    <a:ext cx="3643079" cy="3268022"/>
                  </a:xfrm>
                  <a:custGeom>
                    <a:avLst/>
                    <a:gdLst>
                      <a:gd name="connsiteX0" fmla="*/ 1572298 w 3643079"/>
                      <a:gd name="connsiteY0" fmla="*/ 0 h 3268022"/>
                      <a:gd name="connsiteX1" fmla="*/ 1998373 w 3643079"/>
                      <a:gd name="connsiteY1" fmla="*/ 0 h 3268022"/>
                      <a:gd name="connsiteX2" fmla="*/ 2854818 w 3643079"/>
                      <a:gd name="connsiteY2" fmla="*/ 0 h 3268022"/>
                      <a:gd name="connsiteX3" fmla="*/ 3017943 w 3643079"/>
                      <a:gd name="connsiteY3" fmla="*/ 0 h 3268022"/>
                      <a:gd name="connsiteX4" fmla="*/ 3425782 w 3643079"/>
                      <a:gd name="connsiteY4" fmla="*/ 407839 h 3268022"/>
                      <a:gd name="connsiteX5" fmla="*/ 3425782 w 3643079"/>
                      <a:gd name="connsiteY5" fmla="*/ 1427408 h 3268022"/>
                      <a:gd name="connsiteX6" fmla="*/ 3425782 w 3643079"/>
                      <a:gd name="connsiteY6" fmla="*/ 2039146 h 3268022"/>
                      <a:gd name="connsiteX7" fmla="*/ 3017943 w 3643079"/>
                      <a:gd name="connsiteY7" fmla="*/ 2446985 h 3268022"/>
                      <a:gd name="connsiteX8" fmla="*/ 2854818 w 3643079"/>
                      <a:gd name="connsiteY8" fmla="*/ 2446985 h 3268022"/>
                      <a:gd name="connsiteX9" fmla="*/ 3643079 w 3643079"/>
                      <a:gd name="connsiteY9" fmla="*/ 3268022 h 3268022"/>
                      <a:gd name="connsiteX10" fmla="*/ 1998373 w 3643079"/>
                      <a:gd name="connsiteY10" fmla="*/ 2446985 h 3268022"/>
                      <a:gd name="connsiteX11" fmla="*/ 407839 w 3643079"/>
                      <a:gd name="connsiteY11" fmla="*/ 2446985 h 3268022"/>
                      <a:gd name="connsiteX12" fmla="*/ 0 w 3643079"/>
                      <a:gd name="connsiteY12" fmla="*/ 2039146 h 3268022"/>
                      <a:gd name="connsiteX13" fmla="*/ 0 w 3643079"/>
                      <a:gd name="connsiteY13" fmla="*/ 1942327 h 3268022"/>
                      <a:gd name="connsiteX14" fmla="*/ 1114452 w 3643079"/>
                      <a:gd name="connsiteY14" fmla="*/ 1942327 h 3268022"/>
                      <a:gd name="connsiteX15" fmla="*/ 1572298 w 3643079"/>
                      <a:gd name="connsiteY15" fmla="*/ 1484481 h 3268022"/>
                      <a:gd name="connsiteX16" fmla="*/ 1572298 w 3643079"/>
                      <a:gd name="connsiteY16" fmla="*/ 797736 h 326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3079" h="3268022">
                        <a:moveTo>
                          <a:pt x="1572298" y="0"/>
                        </a:moveTo>
                        <a:lnTo>
                          <a:pt x="1998373" y="0"/>
                        </a:lnTo>
                        <a:lnTo>
                          <a:pt x="2854818" y="0"/>
                        </a:lnTo>
                        <a:lnTo>
                          <a:pt x="3017943" y="0"/>
                        </a:lnTo>
                        <a:cubicBezTo>
                          <a:pt x="3243186" y="0"/>
                          <a:pt x="3425782" y="182596"/>
                          <a:pt x="3425782" y="407839"/>
                        </a:cubicBezTo>
                        <a:lnTo>
                          <a:pt x="3425782" y="1427408"/>
                        </a:lnTo>
                        <a:lnTo>
                          <a:pt x="3425782" y="2039146"/>
                        </a:lnTo>
                        <a:cubicBezTo>
                          <a:pt x="3425782" y="2264389"/>
                          <a:pt x="3243186" y="2446985"/>
                          <a:pt x="3017943" y="2446985"/>
                        </a:cubicBezTo>
                        <a:lnTo>
                          <a:pt x="2854818" y="2446985"/>
                        </a:lnTo>
                        <a:lnTo>
                          <a:pt x="3643079" y="3268022"/>
                        </a:lnTo>
                        <a:lnTo>
                          <a:pt x="1998373" y="2446985"/>
                        </a:lnTo>
                        <a:lnTo>
                          <a:pt x="407839" y="2446985"/>
                        </a:lnTo>
                        <a:cubicBezTo>
                          <a:pt x="182596" y="2446985"/>
                          <a:pt x="0" y="2264389"/>
                          <a:pt x="0" y="2039146"/>
                        </a:cubicBezTo>
                        <a:lnTo>
                          <a:pt x="0" y="1942327"/>
                        </a:lnTo>
                        <a:lnTo>
                          <a:pt x="1114452" y="1942327"/>
                        </a:lnTo>
                        <a:cubicBezTo>
                          <a:pt x="1367313" y="1942327"/>
                          <a:pt x="1572298" y="1737342"/>
                          <a:pt x="1572298" y="1484481"/>
                        </a:cubicBezTo>
                        <a:lnTo>
                          <a:pt x="1572298" y="79773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grpSp>
        </p:grpSp>
        <p:grpSp>
          <p:nvGrpSpPr>
            <p:cNvPr id="115" name="Group 114"/>
            <p:cNvGrpSpPr/>
            <p:nvPr/>
          </p:nvGrpSpPr>
          <p:grpSpPr>
            <a:xfrm>
              <a:off x="1558343" y="5537197"/>
              <a:ext cx="6313650" cy="1154998"/>
              <a:chOff x="1558343" y="5537197"/>
              <a:chExt cx="6313650" cy="1154998"/>
            </a:xfrm>
          </p:grpSpPr>
          <p:grpSp>
            <p:nvGrpSpPr>
              <p:cNvPr id="75" name="Group 74"/>
              <p:cNvGrpSpPr/>
              <p:nvPr/>
            </p:nvGrpSpPr>
            <p:grpSpPr>
              <a:xfrm>
                <a:off x="1558343" y="5537197"/>
                <a:ext cx="6313650" cy="1154998"/>
                <a:chOff x="1075331" y="2967087"/>
                <a:chExt cx="6664605" cy="1219200"/>
              </a:xfrm>
            </p:grpSpPr>
            <p:sp>
              <p:nvSpPr>
                <p:cNvPr id="81" name="Freeform 80"/>
                <p:cNvSpPr/>
                <p:nvPr/>
              </p:nvSpPr>
              <p:spPr>
                <a:xfrm>
                  <a:off x="1075331" y="2967087"/>
                  <a:ext cx="4232325" cy="1219200"/>
                </a:xfrm>
                <a:custGeom>
                  <a:avLst/>
                  <a:gdLst>
                    <a:gd name="connsiteX0" fmla="*/ 0 w 4534577"/>
                    <a:gd name="connsiteY0" fmla="*/ 0 h 1219200"/>
                    <a:gd name="connsiteX1" fmla="*/ 4534577 w 4534577"/>
                    <a:gd name="connsiteY1" fmla="*/ 0 h 1219200"/>
                    <a:gd name="connsiteX2" fmla="*/ 4465468 w 4534577"/>
                    <a:gd name="connsiteY2" fmla="*/ 37511 h 1219200"/>
                    <a:gd name="connsiteX3" fmla="*/ 4161291 w 4534577"/>
                    <a:gd name="connsiteY3" fmla="*/ 609600 h 1219200"/>
                    <a:gd name="connsiteX4" fmla="*/ 4465468 w 4534577"/>
                    <a:gd name="connsiteY4" fmla="*/ 1181689 h 1219200"/>
                    <a:gd name="connsiteX5" fmla="*/ 4534577 w 4534577"/>
                    <a:gd name="connsiteY5" fmla="*/ 1219200 h 1219200"/>
                    <a:gd name="connsiteX6" fmla="*/ 0 w 4534577"/>
                    <a:gd name="connsiteY6" fmla="*/ 1219200 h 1219200"/>
                    <a:gd name="connsiteX7" fmla="*/ 0 w 4534577"/>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4577" h="1219200">
                      <a:moveTo>
                        <a:pt x="0" y="0"/>
                      </a:moveTo>
                      <a:lnTo>
                        <a:pt x="4534577" y="0"/>
                      </a:lnTo>
                      <a:lnTo>
                        <a:pt x="4465468" y="37511"/>
                      </a:lnTo>
                      <a:cubicBezTo>
                        <a:pt x="4281950" y="161494"/>
                        <a:pt x="4161291" y="371456"/>
                        <a:pt x="4161291" y="609600"/>
                      </a:cubicBezTo>
                      <a:cubicBezTo>
                        <a:pt x="4161291" y="847744"/>
                        <a:pt x="4281950" y="1057706"/>
                        <a:pt x="4465468" y="1181689"/>
                      </a:cubicBezTo>
                      <a:lnTo>
                        <a:pt x="4534577" y="1219200"/>
                      </a:lnTo>
                      <a:lnTo>
                        <a:pt x="0" y="1219200"/>
                      </a:lnTo>
                      <a:lnTo>
                        <a:pt x="0" y="0"/>
                      </a:lnTo>
                      <a:close/>
                    </a:path>
                  </a:pathLst>
                </a:custGeom>
                <a:solidFill>
                  <a:srgbClr val="C69C34"/>
                </a:solidFill>
                <a:ln>
                  <a:noFill/>
                </a:ln>
                <a:effectLst>
                  <a:outerShdw blurRad="50800" dist="381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Freeform 81"/>
                <p:cNvSpPr/>
                <p:nvPr/>
              </p:nvSpPr>
              <p:spPr>
                <a:xfrm>
                  <a:off x="5940916" y="2967087"/>
                  <a:ext cx="1799020" cy="1219200"/>
                </a:xfrm>
                <a:custGeom>
                  <a:avLst/>
                  <a:gdLst>
                    <a:gd name="connsiteX0" fmla="*/ 0 w 1799020"/>
                    <a:gd name="connsiteY0" fmla="*/ 0 h 1219200"/>
                    <a:gd name="connsiteX1" fmla="*/ 1799020 w 1799020"/>
                    <a:gd name="connsiteY1" fmla="*/ 0 h 1219200"/>
                    <a:gd name="connsiteX2" fmla="*/ 1799020 w 1799020"/>
                    <a:gd name="connsiteY2" fmla="*/ 1219200 h 1219200"/>
                    <a:gd name="connsiteX3" fmla="*/ 0 w 1799020"/>
                    <a:gd name="connsiteY3" fmla="*/ 1219200 h 1219200"/>
                    <a:gd name="connsiteX4" fmla="*/ 69109 w 1799020"/>
                    <a:gd name="connsiteY4" fmla="*/ 1181689 h 1219200"/>
                    <a:gd name="connsiteX5" fmla="*/ 373286 w 1799020"/>
                    <a:gd name="connsiteY5" fmla="*/ 609600 h 1219200"/>
                    <a:gd name="connsiteX6" fmla="*/ 69109 w 1799020"/>
                    <a:gd name="connsiteY6" fmla="*/ 37511 h 1219200"/>
                    <a:gd name="connsiteX7" fmla="*/ 0 w 179902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020" h="1219200">
                      <a:moveTo>
                        <a:pt x="0" y="0"/>
                      </a:moveTo>
                      <a:lnTo>
                        <a:pt x="1799020" y="0"/>
                      </a:lnTo>
                      <a:lnTo>
                        <a:pt x="1799020" y="1219200"/>
                      </a:lnTo>
                      <a:lnTo>
                        <a:pt x="0" y="1219200"/>
                      </a:lnTo>
                      <a:lnTo>
                        <a:pt x="69109" y="1181689"/>
                      </a:lnTo>
                      <a:cubicBezTo>
                        <a:pt x="252628" y="1057706"/>
                        <a:pt x="373286" y="847744"/>
                        <a:pt x="373286" y="609600"/>
                      </a:cubicBezTo>
                      <a:cubicBezTo>
                        <a:pt x="373286" y="371456"/>
                        <a:pt x="252628" y="161494"/>
                        <a:pt x="69109" y="37511"/>
                      </a:cubicBezTo>
                      <a:lnTo>
                        <a:pt x="0" y="0"/>
                      </a:lnTo>
                      <a:close/>
                    </a:path>
                  </a:pathLst>
                </a:custGeom>
                <a:solidFill>
                  <a:srgbClr val="C69C34"/>
                </a:solidFill>
                <a:ln>
                  <a:noFill/>
                </a:ln>
                <a:effectLst>
                  <a:outerShdw blurRad="508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oup 82"/>
                <p:cNvGrpSpPr/>
                <p:nvPr/>
              </p:nvGrpSpPr>
              <p:grpSpPr>
                <a:xfrm>
                  <a:off x="5076174" y="3028049"/>
                  <a:ext cx="1096222" cy="1097278"/>
                  <a:chOff x="3997456" y="2853901"/>
                  <a:chExt cx="1149093" cy="1150201"/>
                </a:xfrm>
                <a:solidFill>
                  <a:srgbClr val="A47FA0"/>
                </a:solidFill>
                <a:effectLst>
                  <a:outerShdw blurRad="63500" sx="102000" sy="102000" algn="ctr" rotWithShape="0">
                    <a:prstClr val="black">
                      <a:alpha val="25000"/>
                    </a:prstClr>
                  </a:outerShdw>
                </a:effectLst>
              </p:grpSpPr>
              <p:sp>
                <p:nvSpPr>
                  <p:cNvPr id="84" name="Freeform 83"/>
                  <p:cNvSpPr/>
                  <p:nvPr/>
                </p:nvSpPr>
                <p:spPr>
                  <a:xfrm>
                    <a:off x="3997456" y="2853901"/>
                    <a:ext cx="1149093" cy="1150201"/>
                  </a:xfrm>
                  <a:custGeom>
                    <a:avLst/>
                    <a:gdLst>
                      <a:gd name="connsiteX0" fmla="*/ 2699604 w 5261024"/>
                      <a:gd name="connsiteY0" fmla="*/ 0 h 5266097"/>
                      <a:gd name="connsiteX1" fmla="*/ 2975635 w 5261024"/>
                      <a:gd name="connsiteY1" fmla="*/ 22137 h 5266097"/>
                      <a:gd name="connsiteX2" fmla="*/ 3020095 w 5261024"/>
                      <a:gd name="connsiteY2" fmla="*/ 30384 h 5266097"/>
                      <a:gd name="connsiteX3" fmla="*/ 2999736 w 5261024"/>
                      <a:gd name="connsiteY3" fmla="*/ 64762 h 5266097"/>
                      <a:gd name="connsiteX4" fmla="*/ 2983724 w 5261024"/>
                      <a:gd name="connsiteY4" fmla="*/ 110867 h 5266097"/>
                      <a:gd name="connsiteX5" fmla="*/ 3162165 w 5261024"/>
                      <a:gd name="connsiteY5" fmla="*/ 401071 h 5266097"/>
                      <a:gd name="connsiteX6" fmla="*/ 3452273 w 5261024"/>
                      <a:gd name="connsiteY6" fmla="*/ 222475 h 5266097"/>
                      <a:gd name="connsiteX7" fmla="*/ 3458765 w 5261024"/>
                      <a:gd name="connsiteY7" fmla="*/ 174102 h 5266097"/>
                      <a:gd name="connsiteX8" fmla="*/ 3456091 w 5261024"/>
                      <a:gd name="connsiteY8" fmla="*/ 134237 h 5266097"/>
                      <a:gd name="connsiteX9" fmla="*/ 3499492 w 5261024"/>
                      <a:gd name="connsiteY9" fmla="*/ 146919 h 5266097"/>
                      <a:gd name="connsiteX10" fmla="*/ 3729708 w 5261024"/>
                      <a:gd name="connsiteY10" fmla="*/ 239447 h 5266097"/>
                      <a:gd name="connsiteX11" fmla="*/ 3886868 w 5261024"/>
                      <a:gd name="connsiteY11" fmla="*/ 320504 h 5266097"/>
                      <a:gd name="connsiteX12" fmla="*/ 3855876 w 5261024"/>
                      <a:gd name="connsiteY12" fmla="*/ 345930 h 5266097"/>
                      <a:gd name="connsiteX13" fmla="*/ 3825060 w 5261024"/>
                      <a:gd name="connsiteY13" fmla="*/ 383779 h 5266097"/>
                      <a:gd name="connsiteX14" fmla="*/ 3893485 w 5261024"/>
                      <a:gd name="connsiteY14" fmla="*/ 717511 h 5266097"/>
                      <a:gd name="connsiteX15" fmla="*/ 4227180 w 5261024"/>
                      <a:gd name="connsiteY15" fmla="*/ 648908 h 5266097"/>
                      <a:gd name="connsiteX16" fmla="*/ 4249826 w 5261024"/>
                      <a:gd name="connsiteY16" fmla="*/ 605673 h 5266097"/>
                      <a:gd name="connsiteX17" fmla="*/ 4260863 w 5261024"/>
                      <a:gd name="connsiteY17" fmla="*/ 567587 h 5266097"/>
                      <a:gd name="connsiteX18" fmla="*/ 4340221 w 5261024"/>
                      <a:gd name="connsiteY18" fmla="*/ 629356 h 5266097"/>
                      <a:gd name="connsiteX19" fmla="*/ 4595402 w 5261024"/>
                      <a:gd name="connsiteY19" fmla="*/ 879365 h 5266097"/>
                      <a:gd name="connsiteX20" fmla="*/ 4603537 w 5261024"/>
                      <a:gd name="connsiteY20" fmla="*/ 889139 h 5266097"/>
                      <a:gd name="connsiteX21" fmla="*/ 4564217 w 5261024"/>
                      <a:gd name="connsiteY21" fmla="*/ 902959 h 5266097"/>
                      <a:gd name="connsiteX22" fmla="*/ 4522315 w 5261024"/>
                      <a:gd name="connsiteY22" fmla="*/ 927986 h 5266097"/>
                      <a:gd name="connsiteX23" fmla="*/ 4472470 w 5261024"/>
                      <a:gd name="connsiteY23" fmla="*/ 1264993 h 5266097"/>
                      <a:gd name="connsiteX24" fmla="*/ 4809505 w 5261024"/>
                      <a:gd name="connsiteY24" fmla="*/ 1314658 h 5266097"/>
                      <a:gd name="connsiteX25" fmla="*/ 4845572 w 5261024"/>
                      <a:gd name="connsiteY25" fmla="*/ 1281775 h 5266097"/>
                      <a:gd name="connsiteX26" fmla="*/ 4869367 w 5261024"/>
                      <a:gd name="connsiteY26" fmla="*/ 1249219 h 5266097"/>
                      <a:gd name="connsiteX27" fmla="*/ 4907907 w 5261024"/>
                      <a:gd name="connsiteY27" fmla="*/ 1310723 h 5266097"/>
                      <a:gd name="connsiteX28" fmla="*/ 5020778 w 5261024"/>
                      <a:gd name="connsiteY28" fmla="*/ 1527485 h 5266097"/>
                      <a:gd name="connsiteX29" fmla="*/ 5078585 w 5261024"/>
                      <a:gd name="connsiteY29" fmla="*/ 1669097 h 5266097"/>
                      <a:gd name="connsiteX30" fmla="*/ 5039327 w 5261024"/>
                      <a:gd name="connsiteY30" fmla="*/ 1668661 h 5266097"/>
                      <a:gd name="connsiteX31" fmla="*/ 4991392 w 5261024"/>
                      <a:gd name="connsiteY31" fmla="*/ 1677848 h 5266097"/>
                      <a:gd name="connsiteX32" fmla="*/ 4829289 w 5261024"/>
                      <a:gd name="connsiteY32" fmla="*/ 1977484 h 5266097"/>
                      <a:gd name="connsiteX33" fmla="*/ 5129012 w 5261024"/>
                      <a:gd name="connsiteY33" fmla="*/ 2139427 h 5266097"/>
                      <a:gd name="connsiteX34" fmla="*/ 5174151 w 5261024"/>
                      <a:gd name="connsiteY34" fmla="*/ 2120863 h 5266097"/>
                      <a:gd name="connsiteX35" fmla="*/ 5206918 w 5261024"/>
                      <a:gd name="connsiteY35" fmla="*/ 2098895 h 5266097"/>
                      <a:gd name="connsiteX36" fmla="*/ 5233934 w 5261024"/>
                      <a:gd name="connsiteY36" fmla="*/ 2231821 h 5266097"/>
                      <a:gd name="connsiteX37" fmla="*/ 5260212 w 5261024"/>
                      <a:gd name="connsiteY37" fmla="*/ 2479813 h 5266097"/>
                      <a:gd name="connsiteX38" fmla="*/ 5261024 w 5261024"/>
                      <a:gd name="connsiteY38" fmla="*/ 2564666 h 5266097"/>
                      <a:gd name="connsiteX39" fmla="*/ 5223898 w 5261024"/>
                      <a:gd name="connsiteY39" fmla="*/ 2550684 h 5266097"/>
                      <a:gd name="connsiteX40" fmla="*/ 5175711 w 5261024"/>
                      <a:gd name="connsiteY40" fmla="*/ 2542921 h 5266097"/>
                      <a:gd name="connsiteX41" fmla="*/ 4920903 w 5261024"/>
                      <a:gd name="connsiteY41" fmla="*/ 2769046 h 5266097"/>
                      <a:gd name="connsiteX42" fmla="*/ 5147162 w 5261024"/>
                      <a:gd name="connsiteY42" fmla="*/ 3023733 h 5266097"/>
                      <a:gd name="connsiteX43" fmla="*/ 5195928 w 5261024"/>
                      <a:gd name="connsiteY43" fmla="*/ 3021727 h 5266097"/>
                      <a:gd name="connsiteX44" fmla="*/ 5235611 w 5261024"/>
                      <a:gd name="connsiteY44" fmla="*/ 3011951 h 5266097"/>
                      <a:gd name="connsiteX45" fmla="*/ 5192310 w 5261024"/>
                      <a:gd name="connsiteY45" fmla="*/ 3243262 h 5266097"/>
                      <a:gd name="connsiteX46" fmla="*/ 5126971 w 5261024"/>
                      <a:gd name="connsiteY46" fmla="*/ 3469505 h 5266097"/>
                      <a:gd name="connsiteX47" fmla="*/ 5095667 w 5261024"/>
                      <a:gd name="connsiteY47" fmla="*/ 3442641 h 5266097"/>
                      <a:gd name="connsiteX48" fmla="*/ 5053042 w 5261024"/>
                      <a:gd name="connsiteY48" fmla="*/ 3418866 h 5266097"/>
                      <a:gd name="connsiteX49" fmla="*/ 4736261 w 5261024"/>
                      <a:gd name="connsiteY49" fmla="*/ 3544203 h 5266097"/>
                      <a:gd name="connsiteX50" fmla="*/ 4861767 w 5261024"/>
                      <a:gd name="connsiteY50" fmla="*/ 3860917 h 5266097"/>
                      <a:gd name="connsiteX51" fmla="*/ 4908278 w 5261024"/>
                      <a:gd name="connsiteY51" fmla="*/ 3875711 h 5266097"/>
                      <a:gd name="connsiteX52" fmla="*/ 4948303 w 5261024"/>
                      <a:gd name="connsiteY52" fmla="*/ 3880032 h 5266097"/>
                      <a:gd name="connsiteX53" fmla="*/ 4920099 w 5261024"/>
                      <a:gd name="connsiteY53" fmla="*/ 3935562 h 5266097"/>
                      <a:gd name="connsiteX54" fmla="*/ 4701355 w 5261024"/>
                      <a:gd name="connsiteY54" fmla="*/ 4260953 h 5266097"/>
                      <a:gd name="connsiteX55" fmla="*/ 4690683 w 5261024"/>
                      <a:gd name="connsiteY55" fmla="*/ 4273524 h 5266097"/>
                      <a:gd name="connsiteX56" fmla="*/ 4670103 w 5261024"/>
                      <a:gd name="connsiteY56" fmla="*/ 4236951 h 5266097"/>
                      <a:gd name="connsiteX57" fmla="*/ 4638180 w 5261024"/>
                      <a:gd name="connsiteY57" fmla="*/ 4200031 h 5266097"/>
                      <a:gd name="connsiteX58" fmla="*/ 4297636 w 5261024"/>
                      <a:gd name="connsiteY58" fmla="*/ 4209463 h 5266097"/>
                      <a:gd name="connsiteX59" fmla="*/ 4307251 w 5261024"/>
                      <a:gd name="connsiteY59" fmla="*/ 4550002 h 5266097"/>
                      <a:gd name="connsiteX60" fmla="*/ 4345897 w 5261024"/>
                      <a:gd name="connsiteY60" fmla="*/ 4579812 h 5266097"/>
                      <a:gd name="connsiteX61" fmla="*/ 4382079 w 5261024"/>
                      <a:gd name="connsiteY61" fmla="*/ 4597585 h 5266097"/>
                      <a:gd name="connsiteX62" fmla="*/ 4294613 w 5261024"/>
                      <a:gd name="connsiteY62" fmla="*/ 4674261 h 5266097"/>
                      <a:gd name="connsiteX63" fmla="*/ 4081162 w 5261024"/>
                      <a:gd name="connsiteY63" fmla="*/ 4830933 h 5266097"/>
                      <a:gd name="connsiteX64" fmla="*/ 4004830 w 5261024"/>
                      <a:gd name="connsiteY64" fmla="*/ 4875987 h 5266097"/>
                      <a:gd name="connsiteX65" fmla="*/ 3998534 w 5261024"/>
                      <a:gd name="connsiteY65" fmla="*/ 4837804 h 5266097"/>
                      <a:gd name="connsiteX66" fmla="*/ 3981163 w 5261024"/>
                      <a:gd name="connsiteY66" fmla="*/ 4792192 h 5266097"/>
                      <a:gd name="connsiteX67" fmla="*/ 3657930 w 5261024"/>
                      <a:gd name="connsiteY67" fmla="*/ 4684583 h 5266097"/>
                      <a:gd name="connsiteX68" fmla="*/ 3550494 w 5261024"/>
                      <a:gd name="connsiteY68" fmla="*/ 5007873 h 5266097"/>
                      <a:gd name="connsiteX69" fmla="*/ 3576614 w 5261024"/>
                      <a:gd name="connsiteY69" fmla="*/ 5049102 h 5266097"/>
                      <a:gd name="connsiteX70" fmla="*/ 3605495 w 5261024"/>
                      <a:gd name="connsiteY70" fmla="*/ 5079179 h 5266097"/>
                      <a:gd name="connsiteX71" fmla="*/ 3361520 w 5261024"/>
                      <a:gd name="connsiteY71" fmla="*/ 5163465 h 5266097"/>
                      <a:gd name="connsiteX72" fmla="*/ 3154552 w 5261024"/>
                      <a:gd name="connsiteY72" fmla="*/ 5212189 h 5266097"/>
                      <a:gd name="connsiteX73" fmla="*/ 3161961 w 5261024"/>
                      <a:gd name="connsiteY73" fmla="*/ 5172732 h 5266097"/>
                      <a:gd name="connsiteX74" fmla="*/ 3161239 w 5261024"/>
                      <a:gd name="connsiteY74" fmla="*/ 5123930 h 5266097"/>
                      <a:gd name="connsiteX75" fmla="*/ 2894303 w 5261024"/>
                      <a:gd name="connsiteY75" fmla="*/ 4912259 h 5266097"/>
                      <a:gd name="connsiteX76" fmla="*/ 2682774 w 5261024"/>
                      <a:gd name="connsiteY76" fmla="*/ 5179307 h 5266097"/>
                      <a:gd name="connsiteX77" fmla="*/ 2693218 w 5261024"/>
                      <a:gd name="connsiteY77" fmla="*/ 5226984 h 5266097"/>
                      <a:gd name="connsiteX78" fmla="*/ 2708878 w 5261024"/>
                      <a:gd name="connsiteY78" fmla="*/ 5262425 h 5266097"/>
                      <a:gd name="connsiteX79" fmla="*/ 2561420 w 5261024"/>
                      <a:gd name="connsiteY79" fmla="*/ 5266097 h 5266097"/>
                      <a:gd name="connsiteX80" fmla="*/ 2285388 w 5261024"/>
                      <a:gd name="connsiteY80" fmla="*/ 5243959 h 5266097"/>
                      <a:gd name="connsiteX81" fmla="*/ 2240930 w 5261024"/>
                      <a:gd name="connsiteY81" fmla="*/ 5235714 h 5266097"/>
                      <a:gd name="connsiteX82" fmla="*/ 2261288 w 5261024"/>
                      <a:gd name="connsiteY82" fmla="*/ 5201337 h 5266097"/>
                      <a:gd name="connsiteX83" fmla="*/ 2277301 w 5261024"/>
                      <a:gd name="connsiteY83" fmla="*/ 5155230 h 5266097"/>
                      <a:gd name="connsiteX84" fmla="*/ 2098860 w 5261024"/>
                      <a:gd name="connsiteY84" fmla="*/ 4865027 h 5266097"/>
                      <a:gd name="connsiteX85" fmla="*/ 1808751 w 5261024"/>
                      <a:gd name="connsiteY85" fmla="*/ 5043623 h 5266097"/>
                      <a:gd name="connsiteX86" fmla="*/ 1802259 w 5261024"/>
                      <a:gd name="connsiteY86" fmla="*/ 5091997 h 5266097"/>
                      <a:gd name="connsiteX87" fmla="*/ 1804934 w 5261024"/>
                      <a:gd name="connsiteY87" fmla="*/ 5131861 h 5266097"/>
                      <a:gd name="connsiteX88" fmla="*/ 1761530 w 5261024"/>
                      <a:gd name="connsiteY88" fmla="*/ 5119177 h 5266097"/>
                      <a:gd name="connsiteX89" fmla="*/ 1531316 w 5261024"/>
                      <a:gd name="connsiteY89" fmla="*/ 5026649 h 5266097"/>
                      <a:gd name="connsiteX90" fmla="*/ 1374157 w 5261024"/>
                      <a:gd name="connsiteY90" fmla="*/ 4945594 h 5266097"/>
                      <a:gd name="connsiteX91" fmla="*/ 1405149 w 5261024"/>
                      <a:gd name="connsiteY91" fmla="*/ 4920168 h 5266097"/>
                      <a:gd name="connsiteX92" fmla="*/ 1435964 w 5261024"/>
                      <a:gd name="connsiteY92" fmla="*/ 4882320 h 5266097"/>
                      <a:gd name="connsiteX93" fmla="*/ 1367541 w 5261024"/>
                      <a:gd name="connsiteY93" fmla="*/ 4548587 h 5266097"/>
                      <a:gd name="connsiteX94" fmla="*/ 1033844 w 5261024"/>
                      <a:gd name="connsiteY94" fmla="*/ 4617189 h 5266097"/>
                      <a:gd name="connsiteX95" fmla="*/ 1011199 w 5261024"/>
                      <a:gd name="connsiteY95" fmla="*/ 4660425 h 5266097"/>
                      <a:gd name="connsiteX96" fmla="*/ 1000161 w 5261024"/>
                      <a:gd name="connsiteY96" fmla="*/ 4698511 h 5266097"/>
                      <a:gd name="connsiteX97" fmla="*/ 920802 w 5261024"/>
                      <a:gd name="connsiteY97" fmla="*/ 4636740 h 5266097"/>
                      <a:gd name="connsiteX98" fmla="*/ 665621 w 5261024"/>
                      <a:gd name="connsiteY98" fmla="*/ 4386731 h 5266097"/>
                      <a:gd name="connsiteX99" fmla="*/ 657487 w 5261024"/>
                      <a:gd name="connsiteY99" fmla="*/ 4376959 h 5266097"/>
                      <a:gd name="connsiteX100" fmla="*/ 696807 w 5261024"/>
                      <a:gd name="connsiteY100" fmla="*/ 4363138 h 5266097"/>
                      <a:gd name="connsiteX101" fmla="*/ 738709 w 5261024"/>
                      <a:gd name="connsiteY101" fmla="*/ 4338112 h 5266097"/>
                      <a:gd name="connsiteX102" fmla="*/ 788555 w 5261024"/>
                      <a:gd name="connsiteY102" fmla="*/ 4001104 h 5266097"/>
                      <a:gd name="connsiteX103" fmla="*/ 451519 w 5261024"/>
                      <a:gd name="connsiteY103" fmla="*/ 3951439 h 5266097"/>
                      <a:gd name="connsiteX104" fmla="*/ 415452 w 5261024"/>
                      <a:gd name="connsiteY104" fmla="*/ 3984321 h 5266097"/>
                      <a:gd name="connsiteX105" fmla="*/ 391658 w 5261024"/>
                      <a:gd name="connsiteY105" fmla="*/ 4016878 h 5266097"/>
                      <a:gd name="connsiteX106" fmla="*/ 353117 w 5261024"/>
                      <a:gd name="connsiteY106" fmla="*/ 3955371 h 5266097"/>
                      <a:gd name="connsiteX107" fmla="*/ 240245 w 5261024"/>
                      <a:gd name="connsiteY107" fmla="*/ 3738610 h 5266097"/>
                      <a:gd name="connsiteX108" fmla="*/ 182439 w 5261024"/>
                      <a:gd name="connsiteY108" fmla="*/ 3597001 h 5266097"/>
                      <a:gd name="connsiteX109" fmla="*/ 221697 w 5261024"/>
                      <a:gd name="connsiteY109" fmla="*/ 3597436 h 5266097"/>
                      <a:gd name="connsiteX110" fmla="*/ 269631 w 5261024"/>
                      <a:gd name="connsiteY110" fmla="*/ 3588250 h 5266097"/>
                      <a:gd name="connsiteX111" fmla="*/ 431735 w 5261024"/>
                      <a:gd name="connsiteY111" fmla="*/ 3288614 h 5266097"/>
                      <a:gd name="connsiteX112" fmla="*/ 132011 w 5261024"/>
                      <a:gd name="connsiteY112" fmla="*/ 3126671 h 5266097"/>
                      <a:gd name="connsiteX113" fmla="*/ 86872 w 5261024"/>
                      <a:gd name="connsiteY113" fmla="*/ 3145235 h 5266097"/>
                      <a:gd name="connsiteX114" fmla="*/ 54105 w 5261024"/>
                      <a:gd name="connsiteY114" fmla="*/ 3167203 h 5266097"/>
                      <a:gd name="connsiteX115" fmla="*/ 27088 w 5261024"/>
                      <a:gd name="connsiteY115" fmla="*/ 3034275 h 5266097"/>
                      <a:gd name="connsiteX116" fmla="*/ 811 w 5261024"/>
                      <a:gd name="connsiteY116" fmla="*/ 2786282 h 5266097"/>
                      <a:gd name="connsiteX117" fmla="*/ 0 w 5261024"/>
                      <a:gd name="connsiteY117" fmla="*/ 2701432 h 5266097"/>
                      <a:gd name="connsiteX118" fmla="*/ 37127 w 5261024"/>
                      <a:gd name="connsiteY118" fmla="*/ 2715413 h 5266097"/>
                      <a:gd name="connsiteX119" fmla="*/ 85312 w 5261024"/>
                      <a:gd name="connsiteY119" fmla="*/ 2723175 h 5266097"/>
                      <a:gd name="connsiteX120" fmla="*/ 340122 w 5261024"/>
                      <a:gd name="connsiteY120" fmla="*/ 2497052 h 5266097"/>
                      <a:gd name="connsiteX121" fmla="*/ 113862 w 5261024"/>
                      <a:gd name="connsiteY121" fmla="*/ 2242364 h 5266097"/>
                      <a:gd name="connsiteX122" fmla="*/ 65096 w 5261024"/>
                      <a:gd name="connsiteY122" fmla="*/ 2244369 h 5266097"/>
                      <a:gd name="connsiteX123" fmla="*/ 25412 w 5261024"/>
                      <a:gd name="connsiteY123" fmla="*/ 2254145 h 5266097"/>
                      <a:gd name="connsiteX124" fmla="*/ 68713 w 5261024"/>
                      <a:gd name="connsiteY124" fmla="*/ 2022832 h 5266097"/>
                      <a:gd name="connsiteX125" fmla="*/ 134052 w 5261024"/>
                      <a:gd name="connsiteY125" fmla="*/ 1796592 h 5266097"/>
                      <a:gd name="connsiteX126" fmla="*/ 165357 w 5261024"/>
                      <a:gd name="connsiteY126" fmla="*/ 1823456 h 5266097"/>
                      <a:gd name="connsiteX127" fmla="*/ 207982 w 5261024"/>
                      <a:gd name="connsiteY127" fmla="*/ 1847230 h 5266097"/>
                      <a:gd name="connsiteX128" fmla="*/ 524763 w 5261024"/>
                      <a:gd name="connsiteY128" fmla="*/ 1721894 h 5266097"/>
                      <a:gd name="connsiteX129" fmla="*/ 399256 w 5261024"/>
                      <a:gd name="connsiteY129" fmla="*/ 1405180 h 5266097"/>
                      <a:gd name="connsiteX130" fmla="*/ 352745 w 5261024"/>
                      <a:gd name="connsiteY130" fmla="*/ 1390386 h 5266097"/>
                      <a:gd name="connsiteX131" fmla="*/ 312719 w 5261024"/>
                      <a:gd name="connsiteY131" fmla="*/ 1386066 h 5266097"/>
                      <a:gd name="connsiteX132" fmla="*/ 340923 w 5261024"/>
                      <a:gd name="connsiteY132" fmla="*/ 1330533 h 5266097"/>
                      <a:gd name="connsiteX133" fmla="*/ 559668 w 5261024"/>
                      <a:gd name="connsiteY133" fmla="*/ 1005143 h 5266097"/>
                      <a:gd name="connsiteX134" fmla="*/ 570341 w 5261024"/>
                      <a:gd name="connsiteY134" fmla="*/ 992572 h 5266097"/>
                      <a:gd name="connsiteX135" fmla="*/ 590920 w 5261024"/>
                      <a:gd name="connsiteY135" fmla="*/ 1029147 h 5266097"/>
                      <a:gd name="connsiteX136" fmla="*/ 622843 w 5261024"/>
                      <a:gd name="connsiteY136" fmla="*/ 1066067 h 5266097"/>
                      <a:gd name="connsiteX137" fmla="*/ 963387 w 5261024"/>
                      <a:gd name="connsiteY137" fmla="*/ 1056634 h 5266097"/>
                      <a:gd name="connsiteX138" fmla="*/ 953773 w 5261024"/>
                      <a:gd name="connsiteY138" fmla="*/ 716095 h 5266097"/>
                      <a:gd name="connsiteX139" fmla="*/ 915126 w 5261024"/>
                      <a:gd name="connsiteY139" fmla="*/ 686285 h 5266097"/>
                      <a:gd name="connsiteX140" fmla="*/ 878943 w 5261024"/>
                      <a:gd name="connsiteY140" fmla="*/ 668511 h 5266097"/>
                      <a:gd name="connsiteX141" fmla="*/ 966411 w 5261024"/>
                      <a:gd name="connsiteY141" fmla="*/ 591835 h 5266097"/>
                      <a:gd name="connsiteX142" fmla="*/ 1179862 w 5261024"/>
                      <a:gd name="connsiteY142" fmla="*/ 435162 h 5266097"/>
                      <a:gd name="connsiteX143" fmla="*/ 1256192 w 5261024"/>
                      <a:gd name="connsiteY143" fmla="*/ 390108 h 5266097"/>
                      <a:gd name="connsiteX144" fmla="*/ 1262490 w 5261024"/>
                      <a:gd name="connsiteY144" fmla="*/ 428293 h 5266097"/>
                      <a:gd name="connsiteX145" fmla="*/ 1279861 w 5261024"/>
                      <a:gd name="connsiteY145" fmla="*/ 473904 h 5266097"/>
                      <a:gd name="connsiteX146" fmla="*/ 1603093 w 5261024"/>
                      <a:gd name="connsiteY146" fmla="*/ 581514 h 5266097"/>
                      <a:gd name="connsiteX147" fmla="*/ 1710529 w 5261024"/>
                      <a:gd name="connsiteY147" fmla="*/ 258223 h 5266097"/>
                      <a:gd name="connsiteX148" fmla="*/ 1684409 w 5261024"/>
                      <a:gd name="connsiteY148" fmla="*/ 216994 h 5266097"/>
                      <a:gd name="connsiteX149" fmla="*/ 1655527 w 5261024"/>
                      <a:gd name="connsiteY149" fmla="*/ 186916 h 5266097"/>
                      <a:gd name="connsiteX150" fmla="*/ 1899503 w 5261024"/>
                      <a:gd name="connsiteY150" fmla="*/ 102632 h 5266097"/>
                      <a:gd name="connsiteX151" fmla="*/ 2106471 w 5261024"/>
                      <a:gd name="connsiteY151" fmla="*/ 53906 h 5266097"/>
                      <a:gd name="connsiteX152" fmla="*/ 2099062 w 5261024"/>
                      <a:gd name="connsiteY152" fmla="*/ 93364 h 5266097"/>
                      <a:gd name="connsiteX153" fmla="*/ 2099785 w 5261024"/>
                      <a:gd name="connsiteY153" fmla="*/ 142166 h 5266097"/>
                      <a:gd name="connsiteX154" fmla="*/ 2366720 w 5261024"/>
                      <a:gd name="connsiteY154" fmla="*/ 353838 h 5266097"/>
                      <a:gd name="connsiteX155" fmla="*/ 2578250 w 5261024"/>
                      <a:gd name="connsiteY155" fmla="*/ 86789 h 5266097"/>
                      <a:gd name="connsiteX156" fmla="*/ 2567806 w 5261024"/>
                      <a:gd name="connsiteY156" fmla="*/ 39113 h 5266097"/>
                      <a:gd name="connsiteX157" fmla="*/ 2552146 w 5261024"/>
                      <a:gd name="connsiteY157" fmla="*/ 3672 h 5266097"/>
                      <a:gd name="connsiteX158" fmla="*/ 2699604 w 5261024"/>
                      <a:gd name="connsiteY158" fmla="*/ 0 h 5266097"/>
                      <a:gd name="connsiteX159" fmla="*/ 2685916 w 5261024"/>
                      <a:gd name="connsiteY159" fmla="*/ 849851 h 5266097"/>
                      <a:gd name="connsiteX160" fmla="*/ 896230 w 5261024"/>
                      <a:gd name="connsiteY160" fmla="*/ 2219946 h 5266097"/>
                      <a:gd name="connsiteX161" fmla="*/ 2217191 w 5261024"/>
                      <a:gd name="connsiteY161" fmla="*/ 4368244 h 5266097"/>
                      <a:gd name="connsiteX162" fmla="*/ 4364793 w 5261024"/>
                      <a:gd name="connsiteY162" fmla="*/ 3046150 h 5266097"/>
                      <a:gd name="connsiteX163" fmla="*/ 3043832 w 5261024"/>
                      <a:gd name="connsiteY163" fmla="*/ 897852 h 5266097"/>
                      <a:gd name="connsiteX164" fmla="*/ 2685916 w 5261024"/>
                      <a:gd name="connsiteY164" fmla="*/ 849851 h 526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261024" h="5266097">
                        <a:moveTo>
                          <a:pt x="2699604" y="0"/>
                        </a:moveTo>
                        <a:cubicBezTo>
                          <a:pt x="2791142" y="2496"/>
                          <a:pt x="2883255" y="9812"/>
                          <a:pt x="2975635" y="22137"/>
                        </a:cubicBezTo>
                        <a:lnTo>
                          <a:pt x="3020095" y="30384"/>
                        </a:lnTo>
                        <a:lnTo>
                          <a:pt x="2999736" y="64762"/>
                        </a:lnTo>
                        <a:cubicBezTo>
                          <a:pt x="2992981" y="79277"/>
                          <a:pt x="2987578" y="94685"/>
                          <a:pt x="2983724" y="110867"/>
                        </a:cubicBezTo>
                        <a:cubicBezTo>
                          <a:pt x="2952888" y="240322"/>
                          <a:pt x="3032779" y="370252"/>
                          <a:pt x="3162165" y="401071"/>
                        </a:cubicBezTo>
                        <a:cubicBezTo>
                          <a:pt x="3291551" y="431891"/>
                          <a:pt x="3421437" y="351930"/>
                          <a:pt x="3452273" y="222475"/>
                        </a:cubicBezTo>
                        <a:cubicBezTo>
                          <a:pt x="3456127" y="206292"/>
                          <a:pt x="3458252" y="190104"/>
                          <a:pt x="3458765" y="174102"/>
                        </a:cubicBezTo>
                        <a:lnTo>
                          <a:pt x="3456091" y="134237"/>
                        </a:lnTo>
                        <a:lnTo>
                          <a:pt x="3499492" y="146919"/>
                        </a:lnTo>
                        <a:cubicBezTo>
                          <a:pt x="3578278" y="174349"/>
                          <a:pt x="3655061" y="205265"/>
                          <a:pt x="3729708" y="239447"/>
                        </a:cubicBezTo>
                        <a:lnTo>
                          <a:pt x="3886868" y="320504"/>
                        </a:lnTo>
                        <a:lnTo>
                          <a:pt x="3855876" y="345930"/>
                        </a:lnTo>
                        <a:cubicBezTo>
                          <a:pt x="3844563" y="357260"/>
                          <a:pt x="3834216" y="369891"/>
                          <a:pt x="3825060" y="383779"/>
                        </a:cubicBezTo>
                        <a:cubicBezTo>
                          <a:pt x="3751808" y="494880"/>
                          <a:pt x="3782442" y="644297"/>
                          <a:pt x="3893485" y="717511"/>
                        </a:cubicBezTo>
                        <a:cubicBezTo>
                          <a:pt x="4004526" y="790725"/>
                          <a:pt x="4153927" y="760009"/>
                          <a:pt x="4227180" y="648908"/>
                        </a:cubicBezTo>
                        <a:cubicBezTo>
                          <a:pt x="4236337" y="635021"/>
                          <a:pt x="4243870" y="620534"/>
                          <a:pt x="4249826" y="605673"/>
                        </a:cubicBezTo>
                        <a:lnTo>
                          <a:pt x="4260863" y="567587"/>
                        </a:lnTo>
                        <a:lnTo>
                          <a:pt x="4340221" y="629356"/>
                        </a:lnTo>
                        <a:cubicBezTo>
                          <a:pt x="4431148" y="707069"/>
                          <a:pt x="4516361" y="790651"/>
                          <a:pt x="4595402" y="879365"/>
                        </a:cubicBezTo>
                        <a:lnTo>
                          <a:pt x="4603537" y="889139"/>
                        </a:lnTo>
                        <a:lnTo>
                          <a:pt x="4564217" y="902959"/>
                        </a:lnTo>
                        <a:cubicBezTo>
                          <a:pt x="4549712" y="909737"/>
                          <a:pt x="4535670" y="918068"/>
                          <a:pt x="4522315" y="927986"/>
                        </a:cubicBezTo>
                        <a:cubicBezTo>
                          <a:pt x="4415481" y="1007334"/>
                          <a:pt x="4393165" y="1158216"/>
                          <a:pt x="4472470" y="1264993"/>
                        </a:cubicBezTo>
                        <a:cubicBezTo>
                          <a:pt x="4551775" y="1371771"/>
                          <a:pt x="4702672" y="1394006"/>
                          <a:pt x="4809505" y="1314658"/>
                        </a:cubicBezTo>
                        <a:cubicBezTo>
                          <a:pt x="4822859" y="1304740"/>
                          <a:pt x="4834893" y="1293703"/>
                          <a:pt x="4845572" y="1281775"/>
                        </a:cubicBezTo>
                        <a:lnTo>
                          <a:pt x="4869367" y="1249219"/>
                        </a:lnTo>
                        <a:lnTo>
                          <a:pt x="4907907" y="1310723"/>
                        </a:lnTo>
                        <a:cubicBezTo>
                          <a:pt x="4948818" y="1381156"/>
                          <a:pt x="4986492" y="1453490"/>
                          <a:pt x="5020778" y="1527485"/>
                        </a:cubicBezTo>
                        <a:lnTo>
                          <a:pt x="5078585" y="1669097"/>
                        </a:lnTo>
                        <a:lnTo>
                          <a:pt x="5039327" y="1668661"/>
                        </a:lnTo>
                        <a:cubicBezTo>
                          <a:pt x="5023379" y="1670069"/>
                          <a:pt x="5007333" y="1673094"/>
                          <a:pt x="4991392" y="1677848"/>
                        </a:cubicBezTo>
                        <a:cubicBezTo>
                          <a:pt x="4863863" y="1715870"/>
                          <a:pt x="4791287" y="1850022"/>
                          <a:pt x="4829289" y="1977484"/>
                        </a:cubicBezTo>
                        <a:cubicBezTo>
                          <a:pt x="4867292" y="2104945"/>
                          <a:pt x="5001483" y="2177449"/>
                          <a:pt x="5129012" y="2139427"/>
                        </a:cubicBezTo>
                        <a:cubicBezTo>
                          <a:pt x="5144953" y="2134673"/>
                          <a:pt x="5160036" y="2128419"/>
                          <a:pt x="5174151" y="2120863"/>
                        </a:cubicBezTo>
                        <a:lnTo>
                          <a:pt x="5206918" y="2098895"/>
                        </a:lnTo>
                        <a:lnTo>
                          <a:pt x="5233934" y="2231821"/>
                        </a:lnTo>
                        <a:cubicBezTo>
                          <a:pt x="5246572" y="2313623"/>
                          <a:pt x="5255381" y="2396367"/>
                          <a:pt x="5260212" y="2479813"/>
                        </a:cubicBezTo>
                        <a:lnTo>
                          <a:pt x="5261024" y="2564666"/>
                        </a:lnTo>
                        <a:lnTo>
                          <a:pt x="5223898" y="2550684"/>
                        </a:lnTo>
                        <a:cubicBezTo>
                          <a:pt x="5208429" y="2546552"/>
                          <a:pt x="5192316" y="2543908"/>
                          <a:pt x="5175711" y="2542921"/>
                        </a:cubicBezTo>
                        <a:cubicBezTo>
                          <a:pt x="5042868" y="2535034"/>
                          <a:pt x="4928786" y="2636273"/>
                          <a:pt x="4920903" y="2769046"/>
                        </a:cubicBezTo>
                        <a:cubicBezTo>
                          <a:pt x="4913019" y="2901817"/>
                          <a:pt x="5014319" y="3015845"/>
                          <a:pt x="5147162" y="3023733"/>
                        </a:cubicBezTo>
                        <a:cubicBezTo>
                          <a:pt x="5163767" y="3024719"/>
                          <a:pt x="5180080" y="3024000"/>
                          <a:pt x="5195928" y="3021727"/>
                        </a:cubicBezTo>
                        <a:lnTo>
                          <a:pt x="5235611" y="3011951"/>
                        </a:lnTo>
                        <a:lnTo>
                          <a:pt x="5192310" y="3243262"/>
                        </a:lnTo>
                        <a:lnTo>
                          <a:pt x="5126971" y="3469505"/>
                        </a:lnTo>
                        <a:lnTo>
                          <a:pt x="5095667" y="3442641"/>
                        </a:lnTo>
                        <a:cubicBezTo>
                          <a:pt x="5082545" y="3433468"/>
                          <a:pt x="5068309" y="3425472"/>
                          <a:pt x="5053042" y="3418866"/>
                        </a:cubicBezTo>
                        <a:cubicBezTo>
                          <a:pt x="4930908" y="3366020"/>
                          <a:pt x="4789081" y="3422134"/>
                          <a:pt x="4736261" y="3544203"/>
                        </a:cubicBezTo>
                        <a:cubicBezTo>
                          <a:pt x="4683442" y="3666272"/>
                          <a:pt x="4739634" y="3808069"/>
                          <a:pt x="4861767" y="3860917"/>
                        </a:cubicBezTo>
                        <a:cubicBezTo>
                          <a:pt x="4877034" y="3867523"/>
                          <a:pt x="4892609" y="3872427"/>
                          <a:pt x="4908278" y="3875711"/>
                        </a:cubicBezTo>
                        <a:lnTo>
                          <a:pt x="4948303" y="3880032"/>
                        </a:lnTo>
                        <a:lnTo>
                          <a:pt x="4920099" y="3935562"/>
                        </a:lnTo>
                        <a:cubicBezTo>
                          <a:pt x="4854957" y="4050190"/>
                          <a:pt x="4781729" y="4158847"/>
                          <a:pt x="4701355" y="4260953"/>
                        </a:cubicBezTo>
                        <a:lnTo>
                          <a:pt x="4690683" y="4273524"/>
                        </a:lnTo>
                        <a:lnTo>
                          <a:pt x="4670103" y="4236951"/>
                        </a:lnTo>
                        <a:cubicBezTo>
                          <a:pt x="4660910" y="4223843"/>
                          <a:pt x="4650267" y="4211460"/>
                          <a:pt x="4638180" y="4200031"/>
                        </a:cubicBezTo>
                        <a:cubicBezTo>
                          <a:pt x="4541487" y="4108598"/>
                          <a:pt x="4389020" y="4112821"/>
                          <a:pt x="4297636" y="4209463"/>
                        </a:cubicBezTo>
                        <a:cubicBezTo>
                          <a:pt x="4206253" y="4306105"/>
                          <a:pt x="4210558" y="4458570"/>
                          <a:pt x="4307251" y="4550002"/>
                        </a:cubicBezTo>
                        <a:cubicBezTo>
                          <a:pt x="4319338" y="4561431"/>
                          <a:pt x="4332296" y="4571366"/>
                          <a:pt x="4345897" y="4579812"/>
                        </a:cubicBezTo>
                        <a:lnTo>
                          <a:pt x="4382079" y="4597585"/>
                        </a:lnTo>
                        <a:lnTo>
                          <a:pt x="4294613" y="4674261"/>
                        </a:lnTo>
                        <a:cubicBezTo>
                          <a:pt x="4226072" y="4730053"/>
                          <a:pt x="4154820" y="4782340"/>
                          <a:pt x="4081162" y="4830933"/>
                        </a:cubicBezTo>
                        <a:lnTo>
                          <a:pt x="4004830" y="4875987"/>
                        </a:lnTo>
                        <a:lnTo>
                          <a:pt x="3998534" y="4837804"/>
                        </a:lnTo>
                        <a:cubicBezTo>
                          <a:pt x="3994378" y="4822342"/>
                          <a:pt x="3988612" y="4807066"/>
                          <a:pt x="3981163" y="4792192"/>
                        </a:cubicBezTo>
                        <a:cubicBezTo>
                          <a:pt x="3921573" y="4673203"/>
                          <a:pt x="3776856" y="4625024"/>
                          <a:pt x="3657930" y="4684583"/>
                        </a:cubicBezTo>
                        <a:cubicBezTo>
                          <a:pt x="3539004" y="4744142"/>
                          <a:pt x="3490903" y="4888884"/>
                          <a:pt x="3550494" y="5007873"/>
                        </a:cubicBezTo>
                        <a:cubicBezTo>
                          <a:pt x="3557942" y="5022747"/>
                          <a:pt x="3566721" y="5036514"/>
                          <a:pt x="3576614" y="5049102"/>
                        </a:cubicBezTo>
                        <a:lnTo>
                          <a:pt x="3605495" y="5079179"/>
                        </a:lnTo>
                        <a:lnTo>
                          <a:pt x="3361520" y="5163465"/>
                        </a:lnTo>
                        <a:lnTo>
                          <a:pt x="3154552" y="5212189"/>
                        </a:lnTo>
                        <a:lnTo>
                          <a:pt x="3161961" y="5172732"/>
                        </a:lnTo>
                        <a:cubicBezTo>
                          <a:pt x="3163345" y="5156782"/>
                          <a:pt x="3163151" y="5140455"/>
                          <a:pt x="3161239" y="5123930"/>
                        </a:cubicBezTo>
                        <a:cubicBezTo>
                          <a:pt x="3145938" y="4991736"/>
                          <a:pt x="3026428" y="4896967"/>
                          <a:pt x="2894303" y="4912259"/>
                        </a:cubicBezTo>
                        <a:cubicBezTo>
                          <a:pt x="2762179" y="4927551"/>
                          <a:pt x="2667474" y="5047112"/>
                          <a:pt x="2682774" y="5179307"/>
                        </a:cubicBezTo>
                        <a:cubicBezTo>
                          <a:pt x="2684687" y="5195831"/>
                          <a:pt x="2688228" y="5211770"/>
                          <a:pt x="2693218" y="5226984"/>
                        </a:cubicBezTo>
                        <a:lnTo>
                          <a:pt x="2708878" y="5262425"/>
                        </a:lnTo>
                        <a:lnTo>
                          <a:pt x="2561420" y="5266097"/>
                        </a:lnTo>
                        <a:cubicBezTo>
                          <a:pt x="2469881" y="5263601"/>
                          <a:pt x="2377769" y="5256285"/>
                          <a:pt x="2285388" y="5243959"/>
                        </a:cubicBezTo>
                        <a:lnTo>
                          <a:pt x="2240930" y="5235714"/>
                        </a:lnTo>
                        <a:lnTo>
                          <a:pt x="2261288" y="5201337"/>
                        </a:lnTo>
                        <a:cubicBezTo>
                          <a:pt x="2268045" y="5186822"/>
                          <a:pt x="2273446" y="5171413"/>
                          <a:pt x="2277301" y="5155230"/>
                        </a:cubicBezTo>
                        <a:cubicBezTo>
                          <a:pt x="2308137" y="5025775"/>
                          <a:pt x="2228246" y="4895846"/>
                          <a:pt x="2098860" y="4865027"/>
                        </a:cubicBezTo>
                        <a:cubicBezTo>
                          <a:pt x="1969474" y="4834207"/>
                          <a:pt x="1839587" y="4914168"/>
                          <a:pt x="1808751" y="5043623"/>
                        </a:cubicBezTo>
                        <a:cubicBezTo>
                          <a:pt x="1804897" y="5059805"/>
                          <a:pt x="1802773" y="5075995"/>
                          <a:pt x="1802259" y="5091997"/>
                        </a:cubicBezTo>
                        <a:lnTo>
                          <a:pt x="1804934" y="5131861"/>
                        </a:lnTo>
                        <a:lnTo>
                          <a:pt x="1761530" y="5119177"/>
                        </a:lnTo>
                        <a:cubicBezTo>
                          <a:pt x="1682746" y="5091747"/>
                          <a:pt x="1605963" y="5060831"/>
                          <a:pt x="1531316" y="5026649"/>
                        </a:cubicBezTo>
                        <a:lnTo>
                          <a:pt x="1374157" y="4945594"/>
                        </a:lnTo>
                        <a:lnTo>
                          <a:pt x="1405149" y="4920168"/>
                        </a:lnTo>
                        <a:cubicBezTo>
                          <a:pt x="1416461" y="4908838"/>
                          <a:pt x="1426808" y="4896207"/>
                          <a:pt x="1435964" y="4882320"/>
                        </a:cubicBezTo>
                        <a:cubicBezTo>
                          <a:pt x="1509217" y="4771217"/>
                          <a:pt x="1478582" y="4621800"/>
                          <a:pt x="1367541" y="4548587"/>
                        </a:cubicBezTo>
                        <a:cubicBezTo>
                          <a:pt x="1256498" y="4475373"/>
                          <a:pt x="1107097" y="4506088"/>
                          <a:pt x="1033844" y="4617189"/>
                        </a:cubicBezTo>
                        <a:cubicBezTo>
                          <a:pt x="1024688" y="4631078"/>
                          <a:pt x="1017155" y="4645563"/>
                          <a:pt x="1011199" y="4660425"/>
                        </a:cubicBezTo>
                        <a:lnTo>
                          <a:pt x="1000161" y="4698511"/>
                        </a:lnTo>
                        <a:lnTo>
                          <a:pt x="920802" y="4636740"/>
                        </a:lnTo>
                        <a:cubicBezTo>
                          <a:pt x="829875" y="4559028"/>
                          <a:pt x="744663" y="4475445"/>
                          <a:pt x="665621" y="4386731"/>
                        </a:cubicBezTo>
                        <a:lnTo>
                          <a:pt x="657487" y="4376959"/>
                        </a:lnTo>
                        <a:lnTo>
                          <a:pt x="696807" y="4363138"/>
                        </a:lnTo>
                        <a:cubicBezTo>
                          <a:pt x="711312" y="4356361"/>
                          <a:pt x="725355" y="4348030"/>
                          <a:pt x="738709" y="4338112"/>
                        </a:cubicBezTo>
                        <a:cubicBezTo>
                          <a:pt x="845543" y="4258765"/>
                          <a:pt x="867859" y="4107881"/>
                          <a:pt x="788555" y="4001104"/>
                        </a:cubicBezTo>
                        <a:cubicBezTo>
                          <a:pt x="709249" y="3894326"/>
                          <a:pt x="558354" y="3872091"/>
                          <a:pt x="451519" y="3951439"/>
                        </a:cubicBezTo>
                        <a:cubicBezTo>
                          <a:pt x="438165" y="3961357"/>
                          <a:pt x="426132" y="3972393"/>
                          <a:pt x="415452" y="3984321"/>
                        </a:cubicBezTo>
                        <a:lnTo>
                          <a:pt x="391658" y="4016878"/>
                        </a:lnTo>
                        <a:lnTo>
                          <a:pt x="353117" y="3955371"/>
                        </a:lnTo>
                        <a:cubicBezTo>
                          <a:pt x="312204" y="3884939"/>
                          <a:pt x="274531" y="3812605"/>
                          <a:pt x="240245" y="3738610"/>
                        </a:cubicBezTo>
                        <a:lnTo>
                          <a:pt x="182439" y="3597001"/>
                        </a:lnTo>
                        <a:lnTo>
                          <a:pt x="221697" y="3597436"/>
                        </a:lnTo>
                        <a:cubicBezTo>
                          <a:pt x="237645" y="3596029"/>
                          <a:pt x="253690" y="3593002"/>
                          <a:pt x="269631" y="3588250"/>
                        </a:cubicBezTo>
                        <a:cubicBezTo>
                          <a:pt x="397161" y="3550226"/>
                          <a:pt x="469738" y="3416075"/>
                          <a:pt x="431735" y="3288614"/>
                        </a:cubicBezTo>
                        <a:cubicBezTo>
                          <a:pt x="393733" y="3161152"/>
                          <a:pt x="259541" y="3088647"/>
                          <a:pt x="132011" y="3126671"/>
                        </a:cubicBezTo>
                        <a:cubicBezTo>
                          <a:pt x="116070" y="3131423"/>
                          <a:pt x="100988" y="3137679"/>
                          <a:pt x="86872" y="3145235"/>
                        </a:cubicBezTo>
                        <a:lnTo>
                          <a:pt x="54105" y="3167203"/>
                        </a:lnTo>
                        <a:lnTo>
                          <a:pt x="27088" y="3034275"/>
                        </a:lnTo>
                        <a:cubicBezTo>
                          <a:pt x="14450" y="2952472"/>
                          <a:pt x="5642" y="2869727"/>
                          <a:pt x="811" y="2786282"/>
                        </a:cubicBezTo>
                        <a:lnTo>
                          <a:pt x="0" y="2701432"/>
                        </a:lnTo>
                        <a:lnTo>
                          <a:pt x="37127" y="2715413"/>
                        </a:lnTo>
                        <a:cubicBezTo>
                          <a:pt x="52595" y="2719545"/>
                          <a:pt x="68707" y="2722190"/>
                          <a:pt x="85312" y="2723175"/>
                        </a:cubicBezTo>
                        <a:cubicBezTo>
                          <a:pt x="218155" y="2731063"/>
                          <a:pt x="332238" y="2629824"/>
                          <a:pt x="340122" y="2497052"/>
                        </a:cubicBezTo>
                        <a:cubicBezTo>
                          <a:pt x="348006" y="2364279"/>
                          <a:pt x="246705" y="2250252"/>
                          <a:pt x="113862" y="2242364"/>
                        </a:cubicBezTo>
                        <a:cubicBezTo>
                          <a:pt x="97256" y="2241378"/>
                          <a:pt x="80945" y="2242097"/>
                          <a:pt x="65096" y="2244369"/>
                        </a:cubicBezTo>
                        <a:lnTo>
                          <a:pt x="25412" y="2254145"/>
                        </a:lnTo>
                        <a:lnTo>
                          <a:pt x="68713" y="2022832"/>
                        </a:lnTo>
                        <a:lnTo>
                          <a:pt x="134052" y="1796592"/>
                        </a:lnTo>
                        <a:lnTo>
                          <a:pt x="165357" y="1823456"/>
                        </a:lnTo>
                        <a:cubicBezTo>
                          <a:pt x="178479" y="1832629"/>
                          <a:pt x="192715" y="1840624"/>
                          <a:pt x="207982" y="1847230"/>
                        </a:cubicBezTo>
                        <a:cubicBezTo>
                          <a:pt x="330115" y="1900077"/>
                          <a:pt x="471944" y="1843963"/>
                          <a:pt x="524763" y="1721894"/>
                        </a:cubicBezTo>
                        <a:cubicBezTo>
                          <a:pt x="577582" y="1599825"/>
                          <a:pt x="521390" y="1458027"/>
                          <a:pt x="399256" y="1405180"/>
                        </a:cubicBezTo>
                        <a:cubicBezTo>
                          <a:pt x="383989" y="1398574"/>
                          <a:pt x="368416" y="1393671"/>
                          <a:pt x="352745" y="1390386"/>
                        </a:cubicBezTo>
                        <a:lnTo>
                          <a:pt x="312719" y="1386066"/>
                        </a:lnTo>
                        <a:lnTo>
                          <a:pt x="340923" y="1330533"/>
                        </a:lnTo>
                        <a:cubicBezTo>
                          <a:pt x="406067" y="1215904"/>
                          <a:pt x="479295" y="1107248"/>
                          <a:pt x="559668" y="1005143"/>
                        </a:cubicBezTo>
                        <a:lnTo>
                          <a:pt x="570341" y="992572"/>
                        </a:lnTo>
                        <a:lnTo>
                          <a:pt x="590920" y="1029147"/>
                        </a:lnTo>
                        <a:cubicBezTo>
                          <a:pt x="600113" y="1042255"/>
                          <a:pt x="610757" y="1054637"/>
                          <a:pt x="622843" y="1066067"/>
                        </a:cubicBezTo>
                        <a:cubicBezTo>
                          <a:pt x="719537" y="1157498"/>
                          <a:pt x="872004" y="1153275"/>
                          <a:pt x="963387" y="1056634"/>
                        </a:cubicBezTo>
                        <a:cubicBezTo>
                          <a:pt x="1054771" y="959992"/>
                          <a:pt x="1050466" y="807527"/>
                          <a:pt x="953773" y="716095"/>
                        </a:cubicBezTo>
                        <a:cubicBezTo>
                          <a:pt x="941686" y="704665"/>
                          <a:pt x="928728" y="694731"/>
                          <a:pt x="915126" y="686285"/>
                        </a:cubicBezTo>
                        <a:lnTo>
                          <a:pt x="878943" y="668511"/>
                        </a:lnTo>
                        <a:lnTo>
                          <a:pt x="966411" y="591835"/>
                        </a:lnTo>
                        <a:cubicBezTo>
                          <a:pt x="1034952" y="536042"/>
                          <a:pt x="1106204" y="483755"/>
                          <a:pt x="1179862" y="435162"/>
                        </a:cubicBezTo>
                        <a:lnTo>
                          <a:pt x="1256192" y="390108"/>
                        </a:lnTo>
                        <a:lnTo>
                          <a:pt x="1262490" y="428293"/>
                        </a:lnTo>
                        <a:cubicBezTo>
                          <a:pt x="1266645" y="443754"/>
                          <a:pt x="1272411" y="459031"/>
                          <a:pt x="1279861" y="473904"/>
                        </a:cubicBezTo>
                        <a:cubicBezTo>
                          <a:pt x="1339451" y="592893"/>
                          <a:pt x="1484168" y="641073"/>
                          <a:pt x="1603093" y="581514"/>
                        </a:cubicBezTo>
                        <a:cubicBezTo>
                          <a:pt x="1722020" y="521955"/>
                          <a:pt x="1770120" y="377212"/>
                          <a:pt x="1710529" y="258223"/>
                        </a:cubicBezTo>
                        <a:cubicBezTo>
                          <a:pt x="1703080" y="243350"/>
                          <a:pt x="1694301" y="229582"/>
                          <a:pt x="1684409" y="216994"/>
                        </a:cubicBezTo>
                        <a:lnTo>
                          <a:pt x="1655527" y="186916"/>
                        </a:lnTo>
                        <a:lnTo>
                          <a:pt x="1899503" y="102632"/>
                        </a:lnTo>
                        <a:lnTo>
                          <a:pt x="2106471" y="53906"/>
                        </a:lnTo>
                        <a:lnTo>
                          <a:pt x="2099062" y="93364"/>
                        </a:lnTo>
                        <a:cubicBezTo>
                          <a:pt x="2097679" y="109315"/>
                          <a:pt x="2097873" y="125641"/>
                          <a:pt x="2099785" y="142166"/>
                        </a:cubicBezTo>
                        <a:cubicBezTo>
                          <a:pt x="2115085" y="274360"/>
                          <a:pt x="2234596" y="369129"/>
                          <a:pt x="2366720" y="353838"/>
                        </a:cubicBezTo>
                        <a:cubicBezTo>
                          <a:pt x="2498845" y="338546"/>
                          <a:pt x="2593550" y="218984"/>
                          <a:pt x="2578250" y="86789"/>
                        </a:cubicBezTo>
                        <a:cubicBezTo>
                          <a:pt x="2576337" y="70264"/>
                          <a:pt x="2572796" y="54325"/>
                          <a:pt x="2567806" y="39113"/>
                        </a:cubicBezTo>
                        <a:lnTo>
                          <a:pt x="2552146" y="3672"/>
                        </a:lnTo>
                        <a:lnTo>
                          <a:pt x="2699604" y="0"/>
                        </a:lnTo>
                        <a:close/>
                        <a:moveTo>
                          <a:pt x="2685916" y="849851"/>
                        </a:moveTo>
                        <a:cubicBezTo>
                          <a:pt x="1857093" y="823407"/>
                          <a:pt x="1095966" y="1381414"/>
                          <a:pt x="896230" y="2219946"/>
                        </a:cubicBezTo>
                        <a:cubicBezTo>
                          <a:pt x="667959" y="3178268"/>
                          <a:pt x="1259374" y="4140094"/>
                          <a:pt x="2217191" y="4368244"/>
                        </a:cubicBezTo>
                        <a:cubicBezTo>
                          <a:pt x="3175009" y="4596395"/>
                          <a:pt x="4136523" y="4004473"/>
                          <a:pt x="4364793" y="3046150"/>
                        </a:cubicBezTo>
                        <a:cubicBezTo>
                          <a:pt x="4593063" y="2087828"/>
                          <a:pt x="4001649" y="1126002"/>
                          <a:pt x="3043832" y="897852"/>
                        </a:cubicBezTo>
                        <a:cubicBezTo>
                          <a:pt x="2924105" y="869333"/>
                          <a:pt x="2804320" y="853628"/>
                          <a:pt x="2685916" y="849851"/>
                        </a:cubicBezTo>
                        <a:close/>
                      </a:path>
                    </a:pathLst>
                  </a:custGeom>
                  <a:solidFill>
                    <a:srgbClr val="C69C34"/>
                  </a:solidFill>
                  <a:ln>
                    <a:solidFill>
                      <a:schemeClr val="bg1"/>
                    </a:solidFill>
                  </a:ln>
                  <a:effectLst>
                    <a:outerShdw blurRad="38100" sx="101000" sy="101000" algn="c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5" name="Oval 84"/>
                  <p:cNvSpPr/>
                  <p:nvPr/>
                </p:nvSpPr>
                <p:spPr>
                  <a:xfrm rot="10800000" flipH="1" flipV="1">
                    <a:off x="4190589" y="3047591"/>
                    <a:ext cx="762823" cy="762818"/>
                  </a:xfrm>
                  <a:prstGeom prst="ellipse">
                    <a:avLst/>
                  </a:prstGeom>
                  <a:solidFill>
                    <a:srgbClr val="C69C3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14" name="Group 113"/>
              <p:cNvGrpSpPr/>
              <p:nvPr/>
            </p:nvGrpSpPr>
            <p:grpSpPr>
              <a:xfrm>
                <a:off x="1767076" y="5731533"/>
                <a:ext cx="5686225" cy="766326"/>
                <a:chOff x="1767076" y="5731533"/>
                <a:chExt cx="5686225" cy="766326"/>
              </a:xfrm>
            </p:grpSpPr>
            <p:grpSp>
              <p:nvGrpSpPr>
                <p:cNvPr id="77" name="Group 76"/>
                <p:cNvGrpSpPr/>
                <p:nvPr/>
              </p:nvGrpSpPr>
              <p:grpSpPr>
                <a:xfrm>
                  <a:off x="1767076" y="5731533"/>
                  <a:ext cx="3034691" cy="766326"/>
                  <a:chOff x="826109" y="2282786"/>
                  <a:chExt cx="3034691" cy="766326"/>
                </a:xfrm>
              </p:grpSpPr>
              <p:sp>
                <p:nvSpPr>
                  <p:cNvPr id="79" name="TextBox 78"/>
                  <p:cNvSpPr txBox="1"/>
                  <p:nvPr/>
                </p:nvSpPr>
                <p:spPr>
                  <a:xfrm>
                    <a:off x="826109" y="2282786"/>
                    <a:ext cx="2382578" cy="338554"/>
                  </a:xfrm>
                  <a:prstGeom prst="rect">
                    <a:avLst/>
                  </a:prstGeom>
                  <a:noFill/>
                </p:spPr>
                <p:txBody>
                  <a:bodyPr wrap="square" rtlCol="0">
                    <a:spAutoFit/>
                  </a:bodyPr>
                  <a:lstStyle/>
                  <a:p>
                    <a:pPr algn="just"/>
                    <a:r>
                      <a:rPr lang="en-US" sz="1600" dirty="0">
                        <a:solidFill>
                          <a:schemeClr val="bg1"/>
                        </a:solidFill>
                        <a:latin typeface="Arial" panose="020B0604020202020204" pitchFamily="34" charset="0"/>
                        <a:cs typeface="Arial" panose="020B0604020202020204" pitchFamily="34" charset="0"/>
                      </a:rPr>
                      <a:t>Company analysis</a:t>
                    </a:r>
                  </a:p>
                </p:txBody>
              </p:sp>
              <p:sp>
                <p:nvSpPr>
                  <p:cNvPr id="80" name="TextBox 79"/>
                  <p:cNvSpPr txBox="1"/>
                  <p:nvPr/>
                </p:nvSpPr>
                <p:spPr>
                  <a:xfrm>
                    <a:off x="826109" y="2587447"/>
                    <a:ext cx="3034691" cy="461665"/>
                  </a:xfrm>
                  <a:prstGeom prst="rect">
                    <a:avLst/>
                  </a:prstGeom>
                  <a:noFill/>
                </p:spPr>
                <p:txBody>
                  <a:bodyPr wrap="square" rtlCol="0">
                    <a:spAutoFit/>
                  </a:bodyPr>
                  <a:lstStyle/>
                  <a:p>
                    <a:pPr algn="just"/>
                    <a:r>
                      <a:rPr lang="en-US" sz="800" dirty="0">
                        <a:solidFill>
                          <a:schemeClr val="tx1">
                            <a:lumMod val="75000"/>
                            <a:lumOff val="25000"/>
                          </a:schemeClr>
                        </a:solidFill>
                        <a:latin typeface="Arial" panose="020B0604020202020204" pitchFamily="34" charset="0"/>
                        <a:cs typeface="Arial" panose="020B0604020202020204" pitchFamily="34" charset="0"/>
                      </a:rPr>
                      <a:t>This slide is 100% editable. Adapt it to your needs and capture your audience's attention. This slide is 100% editable. Adapt it to your needs and capture your audience's attention.</a:t>
                    </a:r>
                  </a:p>
                </p:txBody>
              </p:sp>
            </p:grpSp>
            <p:sp>
              <p:nvSpPr>
                <p:cNvPr id="78" name="TextBox 77"/>
                <p:cNvSpPr txBox="1"/>
                <p:nvPr/>
              </p:nvSpPr>
              <p:spPr>
                <a:xfrm>
                  <a:off x="5611793" y="5883864"/>
                  <a:ext cx="544733"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04</a:t>
                  </a:r>
                </a:p>
              </p:txBody>
            </p:sp>
            <p:grpSp>
              <p:nvGrpSpPr>
                <p:cNvPr id="103" name="Group 102"/>
                <p:cNvGrpSpPr/>
                <p:nvPr/>
              </p:nvGrpSpPr>
              <p:grpSpPr>
                <a:xfrm>
                  <a:off x="6993745" y="5908977"/>
                  <a:ext cx="459556" cy="411439"/>
                  <a:chOff x="1253977" y="2608674"/>
                  <a:chExt cx="345271" cy="309120"/>
                </a:xfrm>
                <a:solidFill>
                  <a:schemeClr val="bg1"/>
                </a:solidFill>
              </p:grpSpPr>
              <p:sp>
                <p:nvSpPr>
                  <p:cNvPr id="104" name="Rectangle 1"/>
                  <p:cNvSpPr/>
                  <p:nvPr/>
                </p:nvSpPr>
                <p:spPr>
                  <a:xfrm>
                    <a:off x="1346602" y="2608674"/>
                    <a:ext cx="252646" cy="135478"/>
                  </a:xfrm>
                  <a:custGeom>
                    <a:avLst/>
                    <a:gdLst>
                      <a:gd name="connsiteX0" fmla="*/ 0 w 4516017"/>
                      <a:gd name="connsiteY0" fmla="*/ 0 h 2612572"/>
                      <a:gd name="connsiteX1" fmla="*/ 4516017 w 4516017"/>
                      <a:gd name="connsiteY1" fmla="*/ 0 h 2612572"/>
                      <a:gd name="connsiteX2" fmla="*/ 4516017 w 4516017"/>
                      <a:gd name="connsiteY2" fmla="*/ 2612572 h 2612572"/>
                      <a:gd name="connsiteX3" fmla="*/ 0 w 4516017"/>
                      <a:gd name="connsiteY3" fmla="*/ 2612572 h 2612572"/>
                      <a:gd name="connsiteX4" fmla="*/ 0 w 4516017"/>
                      <a:gd name="connsiteY4" fmla="*/ 0 h 2612572"/>
                      <a:gd name="connsiteX0" fmla="*/ 0 w 4516017"/>
                      <a:gd name="connsiteY0" fmla="*/ 37322 h 2649894"/>
                      <a:gd name="connsiteX1" fmla="*/ 3638940 w 4516017"/>
                      <a:gd name="connsiteY1" fmla="*/ 0 h 2649894"/>
                      <a:gd name="connsiteX2" fmla="*/ 4516017 w 4516017"/>
                      <a:gd name="connsiteY2" fmla="*/ 2649894 h 2649894"/>
                      <a:gd name="connsiteX3" fmla="*/ 0 w 4516017"/>
                      <a:gd name="connsiteY3" fmla="*/ 2649894 h 2649894"/>
                      <a:gd name="connsiteX4" fmla="*/ 0 w 4516017"/>
                      <a:gd name="connsiteY4" fmla="*/ 37322 h 2649894"/>
                      <a:gd name="connsiteX0" fmla="*/ 0 w 4453264"/>
                      <a:gd name="connsiteY0" fmla="*/ 37322 h 2649894"/>
                      <a:gd name="connsiteX1" fmla="*/ 3638940 w 4453264"/>
                      <a:gd name="connsiteY1" fmla="*/ 0 h 2649894"/>
                      <a:gd name="connsiteX2" fmla="*/ 4453264 w 4453264"/>
                      <a:gd name="connsiteY2" fmla="*/ 1457588 h 2649894"/>
                      <a:gd name="connsiteX3" fmla="*/ 0 w 4453264"/>
                      <a:gd name="connsiteY3" fmla="*/ 2649894 h 2649894"/>
                      <a:gd name="connsiteX4" fmla="*/ 0 w 4453264"/>
                      <a:gd name="connsiteY4" fmla="*/ 37322 h 2649894"/>
                      <a:gd name="connsiteX0" fmla="*/ 0 w 4453264"/>
                      <a:gd name="connsiteY0" fmla="*/ 0 h 2612572"/>
                      <a:gd name="connsiteX1" fmla="*/ 3576188 w 4453264"/>
                      <a:gd name="connsiteY1" fmla="*/ 25431 h 2612572"/>
                      <a:gd name="connsiteX2" fmla="*/ 4453264 w 4453264"/>
                      <a:gd name="connsiteY2" fmla="*/ 1420266 h 2612572"/>
                      <a:gd name="connsiteX3" fmla="*/ 0 w 4453264"/>
                      <a:gd name="connsiteY3" fmla="*/ 2612572 h 2612572"/>
                      <a:gd name="connsiteX4" fmla="*/ 0 w 4453264"/>
                      <a:gd name="connsiteY4" fmla="*/ 0 h 2612572"/>
                      <a:gd name="connsiteX0" fmla="*/ 0 w 4471193"/>
                      <a:gd name="connsiteY0" fmla="*/ 0 h 2612572"/>
                      <a:gd name="connsiteX1" fmla="*/ 3576188 w 4471193"/>
                      <a:gd name="connsiteY1" fmla="*/ 25431 h 2612572"/>
                      <a:gd name="connsiteX2" fmla="*/ 4471193 w 4471193"/>
                      <a:gd name="connsiteY2" fmla="*/ 1007890 h 2612572"/>
                      <a:gd name="connsiteX3" fmla="*/ 0 w 4471193"/>
                      <a:gd name="connsiteY3" fmla="*/ 2612572 h 2612572"/>
                      <a:gd name="connsiteX4" fmla="*/ 0 w 4471193"/>
                      <a:gd name="connsiteY4" fmla="*/ 0 h 2612572"/>
                      <a:gd name="connsiteX0" fmla="*/ 0 w 4471193"/>
                      <a:gd name="connsiteY0" fmla="*/ 0 h 2612572"/>
                      <a:gd name="connsiteX1" fmla="*/ 3637873 w 4471193"/>
                      <a:gd name="connsiteY1" fmla="*/ 94374 h 2612572"/>
                      <a:gd name="connsiteX2" fmla="*/ 4471193 w 4471193"/>
                      <a:gd name="connsiteY2" fmla="*/ 1007890 h 2612572"/>
                      <a:gd name="connsiteX3" fmla="*/ 0 w 4471193"/>
                      <a:gd name="connsiteY3" fmla="*/ 2612572 h 2612572"/>
                      <a:gd name="connsiteX4" fmla="*/ 0 w 4471193"/>
                      <a:gd name="connsiteY4" fmla="*/ 0 h 2612572"/>
                      <a:gd name="connsiteX0" fmla="*/ 0 w 4394993"/>
                      <a:gd name="connsiteY0" fmla="*/ 0 h 2612572"/>
                      <a:gd name="connsiteX1" fmla="*/ 3637873 w 4394993"/>
                      <a:gd name="connsiteY1" fmla="*/ 94374 h 2612572"/>
                      <a:gd name="connsiteX2" fmla="*/ 4394993 w 4394993"/>
                      <a:gd name="connsiteY2" fmla="*/ 913547 h 2612572"/>
                      <a:gd name="connsiteX3" fmla="*/ 0 w 4394993"/>
                      <a:gd name="connsiteY3" fmla="*/ 2612572 h 2612572"/>
                      <a:gd name="connsiteX4" fmla="*/ 0 w 4394993"/>
                      <a:gd name="connsiteY4" fmla="*/ 0 h 2612572"/>
                      <a:gd name="connsiteX0" fmla="*/ 0 w 4394993"/>
                      <a:gd name="connsiteY0" fmla="*/ 0 h 2612572"/>
                      <a:gd name="connsiteX1" fmla="*/ 3645131 w 4394993"/>
                      <a:gd name="connsiteY1" fmla="*/ 94374 h 2612572"/>
                      <a:gd name="connsiteX2" fmla="*/ 4394993 w 4394993"/>
                      <a:gd name="connsiteY2" fmla="*/ 913547 h 2612572"/>
                      <a:gd name="connsiteX3" fmla="*/ 0 w 4394993"/>
                      <a:gd name="connsiteY3" fmla="*/ 2612572 h 2612572"/>
                      <a:gd name="connsiteX4" fmla="*/ 0 w 4394993"/>
                      <a:gd name="connsiteY4" fmla="*/ 0 h 2612572"/>
                      <a:gd name="connsiteX0" fmla="*/ 0 w 4394993"/>
                      <a:gd name="connsiteY0" fmla="*/ 0 h 2612572"/>
                      <a:gd name="connsiteX1" fmla="*/ 2698102 w 4394993"/>
                      <a:gd name="connsiteY1" fmla="*/ 71535 h 2612572"/>
                      <a:gd name="connsiteX2" fmla="*/ 3645131 w 4394993"/>
                      <a:gd name="connsiteY2" fmla="*/ 94374 h 2612572"/>
                      <a:gd name="connsiteX3" fmla="*/ 4394993 w 4394993"/>
                      <a:gd name="connsiteY3" fmla="*/ 913547 h 2612572"/>
                      <a:gd name="connsiteX4" fmla="*/ 0 w 4394993"/>
                      <a:gd name="connsiteY4" fmla="*/ 2612572 h 2612572"/>
                      <a:gd name="connsiteX5" fmla="*/ 0 w 4394993"/>
                      <a:gd name="connsiteY5" fmla="*/ 0 h 2612572"/>
                      <a:gd name="connsiteX0" fmla="*/ 0 w 4394993"/>
                      <a:gd name="connsiteY0" fmla="*/ 0 h 2612572"/>
                      <a:gd name="connsiteX1" fmla="*/ 3158930 w 4394993"/>
                      <a:gd name="connsiteY1" fmla="*/ 60650 h 2612572"/>
                      <a:gd name="connsiteX2" fmla="*/ 3645131 w 4394993"/>
                      <a:gd name="connsiteY2" fmla="*/ 94374 h 2612572"/>
                      <a:gd name="connsiteX3" fmla="*/ 4394993 w 4394993"/>
                      <a:gd name="connsiteY3" fmla="*/ 913547 h 2612572"/>
                      <a:gd name="connsiteX4" fmla="*/ 0 w 4394993"/>
                      <a:gd name="connsiteY4" fmla="*/ 2612572 h 2612572"/>
                      <a:gd name="connsiteX5" fmla="*/ 0 w 4394993"/>
                      <a:gd name="connsiteY5" fmla="*/ 0 h 2612572"/>
                      <a:gd name="connsiteX0" fmla="*/ 0 w 4394993"/>
                      <a:gd name="connsiteY0" fmla="*/ 0 h 2612572"/>
                      <a:gd name="connsiteX1" fmla="*/ 2306217 w 4394993"/>
                      <a:gd name="connsiteY1" fmla="*/ 46135 h 2612572"/>
                      <a:gd name="connsiteX2" fmla="*/ 3158930 w 4394993"/>
                      <a:gd name="connsiteY2" fmla="*/ 60650 h 2612572"/>
                      <a:gd name="connsiteX3" fmla="*/ 3645131 w 4394993"/>
                      <a:gd name="connsiteY3" fmla="*/ 94374 h 2612572"/>
                      <a:gd name="connsiteX4" fmla="*/ 4394993 w 4394993"/>
                      <a:gd name="connsiteY4" fmla="*/ 913547 h 2612572"/>
                      <a:gd name="connsiteX5" fmla="*/ 0 w 4394993"/>
                      <a:gd name="connsiteY5" fmla="*/ 2612572 h 2612572"/>
                      <a:gd name="connsiteX6" fmla="*/ 0 w 4394993"/>
                      <a:gd name="connsiteY6" fmla="*/ 0 h 2612572"/>
                      <a:gd name="connsiteX0" fmla="*/ 0 w 4394993"/>
                      <a:gd name="connsiteY0" fmla="*/ 0 h 2612572"/>
                      <a:gd name="connsiteX1" fmla="*/ 2679960 w 4394993"/>
                      <a:gd name="connsiteY1" fmla="*/ 292878 h 2612572"/>
                      <a:gd name="connsiteX2" fmla="*/ 3158930 w 4394993"/>
                      <a:gd name="connsiteY2" fmla="*/ 60650 h 2612572"/>
                      <a:gd name="connsiteX3" fmla="*/ 3645131 w 4394993"/>
                      <a:gd name="connsiteY3" fmla="*/ 94374 h 2612572"/>
                      <a:gd name="connsiteX4" fmla="*/ 4394993 w 4394993"/>
                      <a:gd name="connsiteY4" fmla="*/ 913547 h 2612572"/>
                      <a:gd name="connsiteX5" fmla="*/ 0 w 4394993"/>
                      <a:gd name="connsiteY5" fmla="*/ 2612572 h 2612572"/>
                      <a:gd name="connsiteX6" fmla="*/ 0 w 4394993"/>
                      <a:gd name="connsiteY6" fmla="*/ 0 h 2612572"/>
                      <a:gd name="connsiteX0" fmla="*/ 0 w 4394993"/>
                      <a:gd name="connsiteY0" fmla="*/ 0 h 2612572"/>
                      <a:gd name="connsiteX1" fmla="*/ 2679960 w 4394993"/>
                      <a:gd name="connsiteY1" fmla="*/ 292878 h 2612572"/>
                      <a:gd name="connsiteX2" fmla="*/ 3158930 w 4394993"/>
                      <a:gd name="connsiteY2" fmla="*/ 60650 h 2612572"/>
                      <a:gd name="connsiteX3" fmla="*/ 3645131 w 4394993"/>
                      <a:gd name="connsiteY3" fmla="*/ 94374 h 2612572"/>
                      <a:gd name="connsiteX4" fmla="*/ 4394993 w 4394993"/>
                      <a:gd name="connsiteY4" fmla="*/ 913547 h 2612572"/>
                      <a:gd name="connsiteX5" fmla="*/ 0 w 4394993"/>
                      <a:gd name="connsiteY5" fmla="*/ 2612572 h 2612572"/>
                      <a:gd name="connsiteX6" fmla="*/ 0 w 4394993"/>
                      <a:gd name="connsiteY6" fmla="*/ 0 h 2612572"/>
                      <a:gd name="connsiteX0" fmla="*/ 0 w 4394993"/>
                      <a:gd name="connsiteY0" fmla="*/ 9251 h 2621823"/>
                      <a:gd name="connsiteX1" fmla="*/ 2679960 w 4394993"/>
                      <a:gd name="connsiteY1" fmla="*/ 302129 h 2621823"/>
                      <a:gd name="connsiteX2" fmla="*/ 3158930 w 4394993"/>
                      <a:gd name="connsiteY2" fmla="*/ 69901 h 2621823"/>
                      <a:gd name="connsiteX3" fmla="*/ 3645131 w 4394993"/>
                      <a:gd name="connsiteY3" fmla="*/ 103625 h 2621823"/>
                      <a:gd name="connsiteX4" fmla="*/ 4394993 w 4394993"/>
                      <a:gd name="connsiteY4" fmla="*/ 922798 h 2621823"/>
                      <a:gd name="connsiteX5" fmla="*/ 0 w 4394993"/>
                      <a:gd name="connsiteY5" fmla="*/ 2621823 h 2621823"/>
                      <a:gd name="connsiteX6" fmla="*/ 0 w 4394993"/>
                      <a:gd name="connsiteY6" fmla="*/ 9251 h 2621823"/>
                      <a:gd name="connsiteX0" fmla="*/ 0 w 4394993"/>
                      <a:gd name="connsiteY0" fmla="*/ 21038 h 2633610"/>
                      <a:gd name="connsiteX1" fmla="*/ 2679960 w 4394993"/>
                      <a:gd name="connsiteY1" fmla="*/ 313916 h 2633610"/>
                      <a:gd name="connsiteX2" fmla="*/ 3158930 w 4394993"/>
                      <a:gd name="connsiteY2" fmla="*/ 81688 h 2633610"/>
                      <a:gd name="connsiteX3" fmla="*/ 3645131 w 4394993"/>
                      <a:gd name="connsiteY3" fmla="*/ 115412 h 2633610"/>
                      <a:gd name="connsiteX4" fmla="*/ 4394993 w 4394993"/>
                      <a:gd name="connsiteY4" fmla="*/ 934585 h 2633610"/>
                      <a:gd name="connsiteX5" fmla="*/ 0 w 4394993"/>
                      <a:gd name="connsiteY5" fmla="*/ 2633610 h 2633610"/>
                      <a:gd name="connsiteX6" fmla="*/ 0 w 4394993"/>
                      <a:gd name="connsiteY6" fmla="*/ 21038 h 2633610"/>
                      <a:gd name="connsiteX0" fmla="*/ 0 w 4394993"/>
                      <a:gd name="connsiteY0" fmla="*/ 16214 h 2628786"/>
                      <a:gd name="connsiteX1" fmla="*/ 2679960 w 4394993"/>
                      <a:gd name="connsiteY1" fmla="*/ 309092 h 2628786"/>
                      <a:gd name="connsiteX2" fmla="*/ 3158930 w 4394993"/>
                      <a:gd name="connsiteY2" fmla="*/ 76864 h 2628786"/>
                      <a:gd name="connsiteX3" fmla="*/ 3645131 w 4394993"/>
                      <a:gd name="connsiteY3" fmla="*/ 110588 h 2628786"/>
                      <a:gd name="connsiteX4" fmla="*/ 4394993 w 4394993"/>
                      <a:gd name="connsiteY4" fmla="*/ 929761 h 2628786"/>
                      <a:gd name="connsiteX5" fmla="*/ 0 w 4394993"/>
                      <a:gd name="connsiteY5" fmla="*/ 2628786 h 2628786"/>
                      <a:gd name="connsiteX6" fmla="*/ 0 w 4394993"/>
                      <a:gd name="connsiteY6" fmla="*/ 16214 h 2628786"/>
                      <a:gd name="connsiteX0" fmla="*/ 0 w 4394993"/>
                      <a:gd name="connsiteY0" fmla="*/ 21436 h 2634008"/>
                      <a:gd name="connsiteX1" fmla="*/ 2679960 w 4394993"/>
                      <a:gd name="connsiteY1" fmla="*/ 314314 h 2634008"/>
                      <a:gd name="connsiteX2" fmla="*/ 3148045 w 4394993"/>
                      <a:gd name="connsiteY2" fmla="*/ 74829 h 2634008"/>
                      <a:gd name="connsiteX3" fmla="*/ 3645131 w 4394993"/>
                      <a:gd name="connsiteY3" fmla="*/ 115810 h 2634008"/>
                      <a:gd name="connsiteX4" fmla="*/ 4394993 w 4394993"/>
                      <a:gd name="connsiteY4" fmla="*/ 934983 h 2634008"/>
                      <a:gd name="connsiteX5" fmla="*/ 0 w 4394993"/>
                      <a:gd name="connsiteY5" fmla="*/ 2634008 h 2634008"/>
                      <a:gd name="connsiteX6" fmla="*/ 0 w 4394993"/>
                      <a:gd name="connsiteY6" fmla="*/ 21436 h 2634008"/>
                      <a:gd name="connsiteX0" fmla="*/ 0 w 4394993"/>
                      <a:gd name="connsiteY0" fmla="*/ 21436 h 2634008"/>
                      <a:gd name="connsiteX1" fmla="*/ 2679960 w 4394993"/>
                      <a:gd name="connsiteY1" fmla="*/ 314314 h 2634008"/>
                      <a:gd name="connsiteX2" fmla="*/ 3148045 w 4394993"/>
                      <a:gd name="connsiteY2" fmla="*/ 74829 h 2634008"/>
                      <a:gd name="connsiteX3" fmla="*/ 3645131 w 4394993"/>
                      <a:gd name="connsiteY3" fmla="*/ 115810 h 2634008"/>
                      <a:gd name="connsiteX4" fmla="*/ 4394993 w 4394993"/>
                      <a:gd name="connsiteY4" fmla="*/ 934983 h 2634008"/>
                      <a:gd name="connsiteX5" fmla="*/ 0 w 4394993"/>
                      <a:gd name="connsiteY5" fmla="*/ 2634008 h 2634008"/>
                      <a:gd name="connsiteX6" fmla="*/ 0 w 4394993"/>
                      <a:gd name="connsiteY6" fmla="*/ 21436 h 2634008"/>
                      <a:gd name="connsiteX0" fmla="*/ 0 w 4394993"/>
                      <a:gd name="connsiteY0" fmla="*/ 18213 h 2630785"/>
                      <a:gd name="connsiteX1" fmla="*/ 2679960 w 4394993"/>
                      <a:gd name="connsiteY1" fmla="*/ 311091 h 2630785"/>
                      <a:gd name="connsiteX2" fmla="*/ 3148045 w 4394993"/>
                      <a:gd name="connsiteY2" fmla="*/ 71606 h 2630785"/>
                      <a:gd name="connsiteX3" fmla="*/ 3645131 w 4394993"/>
                      <a:gd name="connsiteY3" fmla="*/ 112587 h 2630785"/>
                      <a:gd name="connsiteX4" fmla="*/ 4394993 w 4394993"/>
                      <a:gd name="connsiteY4" fmla="*/ 931760 h 2630785"/>
                      <a:gd name="connsiteX5" fmla="*/ 0 w 4394993"/>
                      <a:gd name="connsiteY5" fmla="*/ 2630785 h 2630785"/>
                      <a:gd name="connsiteX6" fmla="*/ 0 w 4394993"/>
                      <a:gd name="connsiteY6" fmla="*/ 18213 h 2630785"/>
                      <a:gd name="connsiteX0" fmla="*/ 0 w 4394993"/>
                      <a:gd name="connsiteY0" fmla="*/ 29361 h 2641933"/>
                      <a:gd name="connsiteX1" fmla="*/ 2679960 w 4394993"/>
                      <a:gd name="connsiteY1" fmla="*/ 322239 h 2641933"/>
                      <a:gd name="connsiteX2" fmla="*/ 3148045 w 4394993"/>
                      <a:gd name="connsiteY2" fmla="*/ 82754 h 2641933"/>
                      <a:gd name="connsiteX3" fmla="*/ 3645131 w 4394993"/>
                      <a:gd name="connsiteY3" fmla="*/ 123735 h 2641933"/>
                      <a:gd name="connsiteX4" fmla="*/ 4394993 w 4394993"/>
                      <a:gd name="connsiteY4" fmla="*/ 942908 h 2641933"/>
                      <a:gd name="connsiteX5" fmla="*/ 0 w 4394993"/>
                      <a:gd name="connsiteY5" fmla="*/ 2641933 h 2641933"/>
                      <a:gd name="connsiteX6" fmla="*/ 0 w 4394993"/>
                      <a:gd name="connsiteY6" fmla="*/ 29361 h 2641933"/>
                      <a:gd name="connsiteX0" fmla="*/ 0 w 4394993"/>
                      <a:gd name="connsiteY0" fmla="*/ 21450 h 2634022"/>
                      <a:gd name="connsiteX1" fmla="*/ 2679960 w 4394993"/>
                      <a:gd name="connsiteY1" fmla="*/ 314328 h 2634022"/>
                      <a:gd name="connsiteX2" fmla="*/ 3148045 w 4394993"/>
                      <a:gd name="connsiteY2" fmla="*/ 74843 h 2634022"/>
                      <a:gd name="connsiteX3" fmla="*/ 3670531 w 4394993"/>
                      <a:gd name="connsiteY3" fmla="*/ 141224 h 2634022"/>
                      <a:gd name="connsiteX4" fmla="*/ 4394993 w 4394993"/>
                      <a:gd name="connsiteY4" fmla="*/ 934997 h 2634022"/>
                      <a:gd name="connsiteX5" fmla="*/ 0 w 4394993"/>
                      <a:gd name="connsiteY5" fmla="*/ 2634022 h 2634022"/>
                      <a:gd name="connsiteX6" fmla="*/ 0 w 4394993"/>
                      <a:gd name="connsiteY6" fmla="*/ 21450 h 2634022"/>
                      <a:gd name="connsiteX0" fmla="*/ 0 w 4394993"/>
                      <a:gd name="connsiteY0" fmla="*/ 21450 h 2634022"/>
                      <a:gd name="connsiteX1" fmla="*/ 2679960 w 4394993"/>
                      <a:gd name="connsiteY1" fmla="*/ 314328 h 2634022"/>
                      <a:gd name="connsiteX2" fmla="*/ 3148045 w 4394993"/>
                      <a:gd name="connsiteY2" fmla="*/ 74843 h 2634022"/>
                      <a:gd name="connsiteX3" fmla="*/ 3670531 w 4394993"/>
                      <a:gd name="connsiteY3" fmla="*/ 141224 h 2634022"/>
                      <a:gd name="connsiteX4" fmla="*/ 4394993 w 4394993"/>
                      <a:gd name="connsiteY4" fmla="*/ 934997 h 2634022"/>
                      <a:gd name="connsiteX5" fmla="*/ 3859245 w 4394993"/>
                      <a:gd name="connsiteY5" fmla="*/ 1130756 h 2634022"/>
                      <a:gd name="connsiteX6" fmla="*/ 0 w 4394993"/>
                      <a:gd name="connsiteY6" fmla="*/ 2634022 h 2634022"/>
                      <a:gd name="connsiteX7" fmla="*/ 0 w 4394993"/>
                      <a:gd name="connsiteY7" fmla="*/ 21450 h 2634022"/>
                      <a:gd name="connsiteX0" fmla="*/ 0 w 4465217"/>
                      <a:gd name="connsiteY0" fmla="*/ 21450 h 2634022"/>
                      <a:gd name="connsiteX1" fmla="*/ 2679960 w 4465217"/>
                      <a:gd name="connsiteY1" fmla="*/ 314328 h 2634022"/>
                      <a:gd name="connsiteX2" fmla="*/ 3148045 w 4465217"/>
                      <a:gd name="connsiteY2" fmla="*/ 74843 h 2634022"/>
                      <a:gd name="connsiteX3" fmla="*/ 3670531 w 4465217"/>
                      <a:gd name="connsiteY3" fmla="*/ 141224 h 2634022"/>
                      <a:gd name="connsiteX4" fmla="*/ 4394993 w 4465217"/>
                      <a:gd name="connsiteY4" fmla="*/ 934997 h 2634022"/>
                      <a:gd name="connsiteX5" fmla="*/ 4465217 w 4465217"/>
                      <a:gd name="connsiteY5" fmla="*/ 1348470 h 2634022"/>
                      <a:gd name="connsiteX6" fmla="*/ 0 w 4465217"/>
                      <a:gd name="connsiteY6" fmla="*/ 2634022 h 2634022"/>
                      <a:gd name="connsiteX7" fmla="*/ 0 w 4465217"/>
                      <a:gd name="connsiteY7" fmla="*/ 21450 h 2634022"/>
                      <a:gd name="connsiteX0" fmla="*/ 0 w 4465217"/>
                      <a:gd name="connsiteY0" fmla="*/ 21450 h 2634022"/>
                      <a:gd name="connsiteX1" fmla="*/ 2679960 w 4465217"/>
                      <a:gd name="connsiteY1" fmla="*/ 314328 h 2634022"/>
                      <a:gd name="connsiteX2" fmla="*/ 3148045 w 4465217"/>
                      <a:gd name="connsiteY2" fmla="*/ 74843 h 2634022"/>
                      <a:gd name="connsiteX3" fmla="*/ 3670531 w 4465217"/>
                      <a:gd name="connsiteY3" fmla="*/ 141224 h 2634022"/>
                      <a:gd name="connsiteX4" fmla="*/ 4394993 w 4465217"/>
                      <a:gd name="connsiteY4" fmla="*/ 934997 h 2634022"/>
                      <a:gd name="connsiteX5" fmla="*/ 4465217 w 4465217"/>
                      <a:gd name="connsiteY5" fmla="*/ 1348470 h 2634022"/>
                      <a:gd name="connsiteX6" fmla="*/ 3296817 w 4465217"/>
                      <a:gd name="connsiteY6" fmla="*/ 1678671 h 2634022"/>
                      <a:gd name="connsiteX7" fmla="*/ 0 w 4465217"/>
                      <a:gd name="connsiteY7" fmla="*/ 2634022 h 2634022"/>
                      <a:gd name="connsiteX8" fmla="*/ 0 w 4465217"/>
                      <a:gd name="connsiteY8" fmla="*/ 21450 h 2634022"/>
                      <a:gd name="connsiteX0" fmla="*/ 0 w 4465217"/>
                      <a:gd name="connsiteY0" fmla="*/ 21450 h 2634022"/>
                      <a:gd name="connsiteX1" fmla="*/ 2679960 w 4465217"/>
                      <a:gd name="connsiteY1" fmla="*/ 314328 h 2634022"/>
                      <a:gd name="connsiteX2" fmla="*/ 3148045 w 4465217"/>
                      <a:gd name="connsiteY2" fmla="*/ 74843 h 2634022"/>
                      <a:gd name="connsiteX3" fmla="*/ 3670531 w 4465217"/>
                      <a:gd name="connsiteY3" fmla="*/ 141224 h 2634022"/>
                      <a:gd name="connsiteX4" fmla="*/ 4394993 w 4465217"/>
                      <a:gd name="connsiteY4" fmla="*/ 934997 h 2634022"/>
                      <a:gd name="connsiteX5" fmla="*/ 4465217 w 4465217"/>
                      <a:gd name="connsiteY5" fmla="*/ 1348470 h 2634022"/>
                      <a:gd name="connsiteX6" fmla="*/ 4171303 w 4465217"/>
                      <a:gd name="connsiteY6" fmla="*/ 1689557 h 2634022"/>
                      <a:gd name="connsiteX7" fmla="*/ 0 w 4465217"/>
                      <a:gd name="connsiteY7" fmla="*/ 2634022 h 2634022"/>
                      <a:gd name="connsiteX8" fmla="*/ 0 w 4465217"/>
                      <a:gd name="connsiteY8" fmla="*/ 21450 h 2634022"/>
                      <a:gd name="connsiteX0" fmla="*/ 0 w 4487666"/>
                      <a:gd name="connsiteY0" fmla="*/ 21450 h 2634022"/>
                      <a:gd name="connsiteX1" fmla="*/ 2679960 w 4487666"/>
                      <a:gd name="connsiteY1" fmla="*/ 314328 h 2634022"/>
                      <a:gd name="connsiteX2" fmla="*/ 3148045 w 4487666"/>
                      <a:gd name="connsiteY2" fmla="*/ 74843 h 2634022"/>
                      <a:gd name="connsiteX3" fmla="*/ 3670531 w 4487666"/>
                      <a:gd name="connsiteY3" fmla="*/ 141224 h 2634022"/>
                      <a:gd name="connsiteX4" fmla="*/ 4394993 w 4487666"/>
                      <a:gd name="connsiteY4" fmla="*/ 934997 h 2634022"/>
                      <a:gd name="connsiteX5" fmla="*/ 4465217 w 4487666"/>
                      <a:gd name="connsiteY5" fmla="*/ 1348470 h 2634022"/>
                      <a:gd name="connsiteX6" fmla="*/ 4171303 w 4487666"/>
                      <a:gd name="connsiteY6" fmla="*/ 1689557 h 2634022"/>
                      <a:gd name="connsiteX7" fmla="*/ 0 w 4487666"/>
                      <a:gd name="connsiteY7" fmla="*/ 2634022 h 2634022"/>
                      <a:gd name="connsiteX8" fmla="*/ 0 w 4487666"/>
                      <a:gd name="connsiteY8" fmla="*/ 21450 h 2634022"/>
                      <a:gd name="connsiteX0" fmla="*/ 0 w 4494029"/>
                      <a:gd name="connsiteY0" fmla="*/ 21450 h 2634022"/>
                      <a:gd name="connsiteX1" fmla="*/ 2679960 w 4494029"/>
                      <a:gd name="connsiteY1" fmla="*/ 314328 h 2634022"/>
                      <a:gd name="connsiteX2" fmla="*/ 3148045 w 4494029"/>
                      <a:gd name="connsiteY2" fmla="*/ 74843 h 2634022"/>
                      <a:gd name="connsiteX3" fmla="*/ 3670531 w 4494029"/>
                      <a:gd name="connsiteY3" fmla="*/ 141224 h 2634022"/>
                      <a:gd name="connsiteX4" fmla="*/ 4394993 w 4494029"/>
                      <a:gd name="connsiteY4" fmla="*/ 934997 h 2634022"/>
                      <a:gd name="connsiteX5" fmla="*/ 4465217 w 4494029"/>
                      <a:gd name="connsiteY5" fmla="*/ 1348470 h 2634022"/>
                      <a:gd name="connsiteX6" fmla="*/ 4171303 w 4494029"/>
                      <a:gd name="connsiteY6" fmla="*/ 1689557 h 2634022"/>
                      <a:gd name="connsiteX7" fmla="*/ 0 w 4494029"/>
                      <a:gd name="connsiteY7" fmla="*/ 2634022 h 2634022"/>
                      <a:gd name="connsiteX8" fmla="*/ 0 w 4494029"/>
                      <a:gd name="connsiteY8"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71303 w 4497210"/>
                      <a:gd name="connsiteY6" fmla="*/ 1689557 h 2634022"/>
                      <a:gd name="connsiteX7" fmla="*/ 0 w 4497210"/>
                      <a:gd name="connsiteY7" fmla="*/ 2634022 h 2634022"/>
                      <a:gd name="connsiteX8" fmla="*/ 0 w 4497210"/>
                      <a:gd name="connsiteY8"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71303 w 4497210"/>
                      <a:gd name="connsiteY6" fmla="*/ 1689557 h 2634022"/>
                      <a:gd name="connsiteX7" fmla="*/ 0 w 4497210"/>
                      <a:gd name="connsiteY7" fmla="*/ 2634022 h 2634022"/>
                      <a:gd name="connsiteX8" fmla="*/ 0 w 4497210"/>
                      <a:gd name="connsiteY8"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71303 w 4497210"/>
                      <a:gd name="connsiteY6" fmla="*/ 1689557 h 2634022"/>
                      <a:gd name="connsiteX7" fmla="*/ 2843243 w 4497210"/>
                      <a:gd name="connsiteY7" fmla="*/ 1987099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71303 w 4497210"/>
                      <a:gd name="connsiteY6" fmla="*/ 1689557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96703 w 4497210"/>
                      <a:gd name="connsiteY6" fmla="*/ 1700443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96703 w 4497210"/>
                      <a:gd name="connsiteY6" fmla="*/ 1700443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96703 w 4497210"/>
                      <a:gd name="connsiteY6" fmla="*/ 1700443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38646 w 4497210"/>
                      <a:gd name="connsiteY6" fmla="*/ 1714957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38646 w 4497210"/>
                      <a:gd name="connsiteY6" fmla="*/ 1714957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38646 w 4497210"/>
                      <a:gd name="connsiteY6" fmla="*/ 1714957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5904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60418 w 4497210"/>
                      <a:gd name="connsiteY6" fmla="*/ 1722214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0 w 4497210"/>
                      <a:gd name="connsiteY8" fmla="*/ 2634022 h 2634022"/>
                      <a:gd name="connsiteX9" fmla="*/ 0 w 4497210"/>
                      <a:gd name="connsiteY9"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514529 w 4497210"/>
                      <a:gd name="connsiteY8" fmla="*/ 2357213 h 2634022"/>
                      <a:gd name="connsiteX9" fmla="*/ 0 w 4497210"/>
                      <a:gd name="connsiteY9" fmla="*/ 2634022 h 2634022"/>
                      <a:gd name="connsiteX10" fmla="*/ 0 w 4497210"/>
                      <a:gd name="connsiteY10"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0 w 4497210"/>
                      <a:gd name="connsiteY9" fmla="*/ 2634022 h 2634022"/>
                      <a:gd name="connsiteX10" fmla="*/ 0 w 4497210"/>
                      <a:gd name="connsiteY10"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0 w 4497210"/>
                      <a:gd name="connsiteY9" fmla="*/ 2634022 h 2634022"/>
                      <a:gd name="connsiteX10" fmla="*/ 0 w 4497210"/>
                      <a:gd name="connsiteY10"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0 w 4497210"/>
                      <a:gd name="connsiteY9" fmla="*/ 2634022 h 2634022"/>
                      <a:gd name="connsiteX10" fmla="*/ 0 w 4497210"/>
                      <a:gd name="connsiteY10"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429441 w 4497210"/>
                      <a:gd name="connsiteY9" fmla="*/ 2481746 h 2634022"/>
                      <a:gd name="connsiteX10" fmla="*/ 0 w 4497210"/>
                      <a:gd name="connsiteY10" fmla="*/ 2634022 h 2634022"/>
                      <a:gd name="connsiteX11" fmla="*/ 0 w 4497210"/>
                      <a:gd name="connsiteY11"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24513 w 4497210"/>
                      <a:gd name="connsiteY9" fmla="*/ 1396658 h 2634022"/>
                      <a:gd name="connsiteX10" fmla="*/ 0 w 4497210"/>
                      <a:gd name="connsiteY10" fmla="*/ 2634022 h 2634022"/>
                      <a:gd name="connsiteX11" fmla="*/ 0 w 4497210"/>
                      <a:gd name="connsiteY11"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0 w 4497210"/>
                      <a:gd name="connsiteY10" fmla="*/ 2634022 h 2634022"/>
                      <a:gd name="connsiteX11" fmla="*/ 0 w 4497210"/>
                      <a:gd name="connsiteY11"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1824413 w 4497210"/>
                      <a:gd name="connsiteY10" fmla="*/ 1763942 h 2634022"/>
                      <a:gd name="connsiteX11" fmla="*/ 0 w 4497210"/>
                      <a:gd name="connsiteY11" fmla="*/ 2634022 h 2634022"/>
                      <a:gd name="connsiteX12" fmla="*/ 0 w 4497210"/>
                      <a:gd name="connsiteY12"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0 w 4497210"/>
                      <a:gd name="connsiteY11" fmla="*/ 2634022 h 2634022"/>
                      <a:gd name="connsiteX12" fmla="*/ 0 w 4497210"/>
                      <a:gd name="connsiteY12"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0 w 4497210"/>
                      <a:gd name="connsiteY11" fmla="*/ 2634022 h 2634022"/>
                      <a:gd name="connsiteX12" fmla="*/ 0 w 4497210"/>
                      <a:gd name="connsiteY12"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0 w 4497210"/>
                      <a:gd name="connsiteY11" fmla="*/ 2634022 h 2634022"/>
                      <a:gd name="connsiteX12" fmla="*/ 0 w 4497210"/>
                      <a:gd name="connsiteY12"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371785 w 4497210"/>
                      <a:gd name="connsiteY11" fmla="*/ 1777658 h 2634022"/>
                      <a:gd name="connsiteX12" fmla="*/ 0 w 4497210"/>
                      <a:gd name="connsiteY12" fmla="*/ 2634022 h 2634022"/>
                      <a:gd name="connsiteX13" fmla="*/ 0 w 4497210"/>
                      <a:gd name="connsiteY13"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422077 w 4497210"/>
                      <a:gd name="connsiteY11" fmla="*/ 1261022 h 2634022"/>
                      <a:gd name="connsiteX12" fmla="*/ 0 w 4497210"/>
                      <a:gd name="connsiteY12" fmla="*/ 2634022 h 2634022"/>
                      <a:gd name="connsiteX13" fmla="*/ 0 w 4497210"/>
                      <a:gd name="connsiteY13"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422077 w 4497210"/>
                      <a:gd name="connsiteY11" fmla="*/ 1261022 h 2634022"/>
                      <a:gd name="connsiteX12" fmla="*/ 0 w 4497210"/>
                      <a:gd name="connsiteY12" fmla="*/ 2634022 h 2634022"/>
                      <a:gd name="connsiteX13" fmla="*/ 0 w 4497210"/>
                      <a:gd name="connsiteY13"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422077 w 4497210"/>
                      <a:gd name="connsiteY11" fmla="*/ 1261022 h 2634022"/>
                      <a:gd name="connsiteX12" fmla="*/ 0 w 4497210"/>
                      <a:gd name="connsiteY12" fmla="*/ 2634022 h 2634022"/>
                      <a:gd name="connsiteX13" fmla="*/ 0 w 4497210"/>
                      <a:gd name="connsiteY13"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10113 w 4497210"/>
                      <a:gd name="connsiteY11" fmla="*/ 122444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422077 w 4497210"/>
                      <a:gd name="connsiteY12" fmla="*/ 1261022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380929 w 4497210"/>
                      <a:gd name="connsiteY12" fmla="*/ 1288454 h 2634022"/>
                      <a:gd name="connsiteX13" fmla="*/ 0 w 4497210"/>
                      <a:gd name="connsiteY13" fmla="*/ 2634022 h 2634022"/>
                      <a:gd name="connsiteX14" fmla="*/ 0 w 4497210"/>
                      <a:gd name="connsiteY14" fmla="*/ 21450 h 2634022"/>
                      <a:gd name="connsiteX0" fmla="*/ 0 w 4497210"/>
                      <a:gd name="connsiteY0" fmla="*/ 21450 h 2634022"/>
                      <a:gd name="connsiteX1" fmla="*/ 2679960 w 4497210"/>
                      <a:gd name="connsiteY1" fmla="*/ 314328 h 2634022"/>
                      <a:gd name="connsiteX2" fmla="*/ 3148045 w 4497210"/>
                      <a:gd name="connsiteY2" fmla="*/ 74843 h 2634022"/>
                      <a:gd name="connsiteX3" fmla="*/ 3670531 w 4497210"/>
                      <a:gd name="connsiteY3" fmla="*/ 141224 h 2634022"/>
                      <a:gd name="connsiteX4" fmla="*/ 4394993 w 4497210"/>
                      <a:gd name="connsiteY4" fmla="*/ 934997 h 2634022"/>
                      <a:gd name="connsiteX5" fmla="*/ 4465217 w 4497210"/>
                      <a:gd name="connsiteY5" fmla="*/ 1348470 h 2634022"/>
                      <a:gd name="connsiteX6" fmla="*/ 4149532 w 4497210"/>
                      <a:gd name="connsiteY6" fmla="*/ 1725842 h 2634022"/>
                      <a:gd name="connsiteX7" fmla="*/ 3949958 w 4497210"/>
                      <a:gd name="connsiteY7" fmla="*/ 2324556 h 2634022"/>
                      <a:gd name="connsiteX8" fmla="*/ 3663300 w 4497210"/>
                      <a:gd name="connsiteY8" fmla="*/ 2408013 h 2634022"/>
                      <a:gd name="connsiteX9" fmla="*/ 2606225 w 4497210"/>
                      <a:gd name="connsiteY9" fmla="*/ 1401230 h 2634022"/>
                      <a:gd name="connsiteX10" fmla="*/ 2139881 w 4497210"/>
                      <a:gd name="connsiteY10" fmla="*/ 1302170 h 2634022"/>
                      <a:gd name="connsiteX11" fmla="*/ 1732973 w 4497210"/>
                      <a:gd name="connsiteY11" fmla="*/ 1247306 h 2634022"/>
                      <a:gd name="connsiteX12" fmla="*/ 1380929 w 4497210"/>
                      <a:gd name="connsiteY12" fmla="*/ 1288454 h 2634022"/>
                      <a:gd name="connsiteX13" fmla="*/ 0 w 4497210"/>
                      <a:gd name="connsiteY13" fmla="*/ 2634022 h 2634022"/>
                      <a:gd name="connsiteX14" fmla="*/ 0 w 4497210"/>
                      <a:gd name="connsiteY14" fmla="*/ 21450 h 2634022"/>
                      <a:gd name="connsiteX0" fmla="*/ 0 w 4497210"/>
                      <a:gd name="connsiteY0" fmla="*/ 21450 h 2435306"/>
                      <a:gd name="connsiteX1" fmla="*/ 2679960 w 4497210"/>
                      <a:gd name="connsiteY1" fmla="*/ 314328 h 2435306"/>
                      <a:gd name="connsiteX2" fmla="*/ 3148045 w 4497210"/>
                      <a:gd name="connsiteY2" fmla="*/ 74843 h 2435306"/>
                      <a:gd name="connsiteX3" fmla="*/ 3670531 w 4497210"/>
                      <a:gd name="connsiteY3" fmla="*/ 141224 h 2435306"/>
                      <a:gd name="connsiteX4" fmla="*/ 4394993 w 4497210"/>
                      <a:gd name="connsiteY4" fmla="*/ 934997 h 2435306"/>
                      <a:gd name="connsiteX5" fmla="*/ 4465217 w 4497210"/>
                      <a:gd name="connsiteY5" fmla="*/ 1348470 h 2435306"/>
                      <a:gd name="connsiteX6" fmla="*/ 4149532 w 4497210"/>
                      <a:gd name="connsiteY6" fmla="*/ 1725842 h 2435306"/>
                      <a:gd name="connsiteX7" fmla="*/ 3949958 w 4497210"/>
                      <a:gd name="connsiteY7" fmla="*/ 2324556 h 2435306"/>
                      <a:gd name="connsiteX8" fmla="*/ 3663300 w 4497210"/>
                      <a:gd name="connsiteY8" fmla="*/ 2408013 h 2435306"/>
                      <a:gd name="connsiteX9" fmla="*/ 2606225 w 4497210"/>
                      <a:gd name="connsiteY9" fmla="*/ 1401230 h 2435306"/>
                      <a:gd name="connsiteX10" fmla="*/ 2139881 w 4497210"/>
                      <a:gd name="connsiteY10" fmla="*/ 1302170 h 2435306"/>
                      <a:gd name="connsiteX11" fmla="*/ 1732973 w 4497210"/>
                      <a:gd name="connsiteY11" fmla="*/ 1247306 h 2435306"/>
                      <a:gd name="connsiteX12" fmla="*/ 1380929 w 4497210"/>
                      <a:gd name="connsiteY12" fmla="*/ 1288454 h 2435306"/>
                      <a:gd name="connsiteX13" fmla="*/ 438912 w 4497210"/>
                      <a:gd name="connsiteY13" fmla="*/ 1833922 h 2435306"/>
                      <a:gd name="connsiteX14" fmla="*/ 0 w 4497210"/>
                      <a:gd name="connsiteY14" fmla="*/ 21450 h 2435306"/>
                      <a:gd name="connsiteX0" fmla="*/ 0 w 4497210"/>
                      <a:gd name="connsiteY0" fmla="*/ 21450 h 2435306"/>
                      <a:gd name="connsiteX1" fmla="*/ 2679960 w 4497210"/>
                      <a:gd name="connsiteY1" fmla="*/ 314328 h 2435306"/>
                      <a:gd name="connsiteX2" fmla="*/ 3148045 w 4497210"/>
                      <a:gd name="connsiteY2" fmla="*/ 74843 h 2435306"/>
                      <a:gd name="connsiteX3" fmla="*/ 3670531 w 4497210"/>
                      <a:gd name="connsiteY3" fmla="*/ 141224 h 2435306"/>
                      <a:gd name="connsiteX4" fmla="*/ 4394993 w 4497210"/>
                      <a:gd name="connsiteY4" fmla="*/ 934997 h 2435306"/>
                      <a:gd name="connsiteX5" fmla="*/ 4465217 w 4497210"/>
                      <a:gd name="connsiteY5" fmla="*/ 1348470 h 2435306"/>
                      <a:gd name="connsiteX6" fmla="*/ 4149532 w 4497210"/>
                      <a:gd name="connsiteY6" fmla="*/ 1725842 h 2435306"/>
                      <a:gd name="connsiteX7" fmla="*/ 3949958 w 4497210"/>
                      <a:gd name="connsiteY7" fmla="*/ 2324556 h 2435306"/>
                      <a:gd name="connsiteX8" fmla="*/ 3663300 w 4497210"/>
                      <a:gd name="connsiteY8" fmla="*/ 2408013 h 2435306"/>
                      <a:gd name="connsiteX9" fmla="*/ 2606225 w 4497210"/>
                      <a:gd name="connsiteY9" fmla="*/ 1401230 h 2435306"/>
                      <a:gd name="connsiteX10" fmla="*/ 2139881 w 4497210"/>
                      <a:gd name="connsiteY10" fmla="*/ 1302170 h 2435306"/>
                      <a:gd name="connsiteX11" fmla="*/ 1732973 w 4497210"/>
                      <a:gd name="connsiteY11" fmla="*/ 1247306 h 2435306"/>
                      <a:gd name="connsiteX12" fmla="*/ 1380929 w 4497210"/>
                      <a:gd name="connsiteY12" fmla="*/ 1288454 h 2435306"/>
                      <a:gd name="connsiteX13" fmla="*/ 438912 w 4497210"/>
                      <a:gd name="connsiteY13" fmla="*/ 1833922 h 2435306"/>
                      <a:gd name="connsiteX14" fmla="*/ 0 w 4497210"/>
                      <a:gd name="connsiteY14" fmla="*/ 21450 h 2435306"/>
                      <a:gd name="connsiteX0" fmla="*/ 0 w 4497210"/>
                      <a:gd name="connsiteY0" fmla="*/ 21450 h 2435306"/>
                      <a:gd name="connsiteX1" fmla="*/ 2679960 w 4497210"/>
                      <a:gd name="connsiteY1" fmla="*/ 314328 h 2435306"/>
                      <a:gd name="connsiteX2" fmla="*/ 3148045 w 4497210"/>
                      <a:gd name="connsiteY2" fmla="*/ 74843 h 2435306"/>
                      <a:gd name="connsiteX3" fmla="*/ 3670531 w 4497210"/>
                      <a:gd name="connsiteY3" fmla="*/ 141224 h 2435306"/>
                      <a:gd name="connsiteX4" fmla="*/ 4394993 w 4497210"/>
                      <a:gd name="connsiteY4" fmla="*/ 934997 h 2435306"/>
                      <a:gd name="connsiteX5" fmla="*/ 4465217 w 4497210"/>
                      <a:gd name="connsiteY5" fmla="*/ 1348470 h 2435306"/>
                      <a:gd name="connsiteX6" fmla="*/ 4149532 w 4497210"/>
                      <a:gd name="connsiteY6" fmla="*/ 1725842 h 2435306"/>
                      <a:gd name="connsiteX7" fmla="*/ 3949958 w 4497210"/>
                      <a:gd name="connsiteY7" fmla="*/ 2324556 h 2435306"/>
                      <a:gd name="connsiteX8" fmla="*/ 3663300 w 4497210"/>
                      <a:gd name="connsiteY8" fmla="*/ 2408013 h 2435306"/>
                      <a:gd name="connsiteX9" fmla="*/ 2606225 w 4497210"/>
                      <a:gd name="connsiteY9" fmla="*/ 1401230 h 2435306"/>
                      <a:gd name="connsiteX10" fmla="*/ 2139881 w 4497210"/>
                      <a:gd name="connsiteY10" fmla="*/ 1302170 h 2435306"/>
                      <a:gd name="connsiteX11" fmla="*/ 1732973 w 4497210"/>
                      <a:gd name="connsiteY11" fmla="*/ 1247306 h 2435306"/>
                      <a:gd name="connsiteX12" fmla="*/ 1380929 w 4497210"/>
                      <a:gd name="connsiteY12" fmla="*/ 1288454 h 2435306"/>
                      <a:gd name="connsiteX13" fmla="*/ 438912 w 4497210"/>
                      <a:gd name="connsiteY13" fmla="*/ 1833922 h 2435306"/>
                      <a:gd name="connsiteX14" fmla="*/ 0 w 4497210"/>
                      <a:gd name="connsiteY14" fmla="*/ 21450 h 2435306"/>
                      <a:gd name="connsiteX0" fmla="*/ 0 w 4497210"/>
                      <a:gd name="connsiteY0" fmla="*/ 21450 h 2435306"/>
                      <a:gd name="connsiteX1" fmla="*/ 2679960 w 4497210"/>
                      <a:gd name="connsiteY1" fmla="*/ 314328 h 2435306"/>
                      <a:gd name="connsiteX2" fmla="*/ 3148045 w 4497210"/>
                      <a:gd name="connsiteY2" fmla="*/ 74843 h 2435306"/>
                      <a:gd name="connsiteX3" fmla="*/ 3670531 w 4497210"/>
                      <a:gd name="connsiteY3" fmla="*/ 141224 h 2435306"/>
                      <a:gd name="connsiteX4" fmla="*/ 4394993 w 4497210"/>
                      <a:gd name="connsiteY4" fmla="*/ 934997 h 2435306"/>
                      <a:gd name="connsiteX5" fmla="*/ 4465217 w 4497210"/>
                      <a:gd name="connsiteY5" fmla="*/ 1348470 h 2435306"/>
                      <a:gd name="connsiteX6" fmla="*/ 4149532 w 4497210"/>
                      <a:gd name="connsiteY6" fmla="*/ 1725842 h 2435306"/>
                      <a:gd name="connsiteX7" fmla="*/ 3949958 w 4497210"/>
                      <a:gd name="connsiteY7" fmla="*/ 2324556 h 2435306"/>
                      <a:gd name="connsiteX8" fmla="*/ 3663300 w 4497210"/>
                      <a:gd name="connsiteY8" fmla="*/ 2408013 h 2435306"/>
                      <a:gd name="connsiteX9" fmla="*/ 2606225 w 4497210"/>
                      <a:gd name="connsiteY9" fmla="*/ 1401230 h 2435306"/>
                      <a:gd name="connsiteX10" fmla="*/ 2139881 w 4497210"/>
                      <a:gd name="connsiteY10" fmla="*/ 1302170 h 2435306"/>
                      <a:gd name="connsiteX11" fmla="*/ 1732973 w 4497210"/>
                      <a:gd name="connsiteY11" fmla="*/ 1247306 h 2435306"/>
                      <a:gd name="connsiteX12" fmla="*/ 1380929 w 4497210"/>
                      <a:gd name="connsiteY12" fmla="*/ 1288454 h 2435306"/>
                      <a:gd name="connsiteX13" fmla="*/ 438912 w 4497210"/>
                      <a:gd name="connsiteY13" fmla="*/ 1833922 h 2435306"/>
                      <a:gd name="connsiteX14" fmla="*/ 210497 w 4497210"/>
                      <a:gd name="connsiteY14" fmla="*/ 904406 h 2435306"/>
                      <a:gd name="connsiteX15" fmla="*/ 0 w 4497210"/>
                      <a:gd name="connsiteY15" fmla="*/ 21450 h 2435306"/>
                      <a:gd name="connsiteX0" fmla="*/ 0 w 4497210"/>
                      <a:gd name="connsiteY0" fmla="*/ 21450 h 2435306"/>
                      <a:gd name="connsiteX1" fmla="*/ 2679960 w 4497210"/>
                      <a:gd name="connsiteY1" fmla="*/ 314328 h 2435306"/>
                      <a:gd name="connsiteX2" fmla="*/ 3148045 w 4497210"/>
                      <a:gd name="connsiteY2" fmla="*/ 74843 h 2435306"/>
                      <a:gd name="connsiteX3" fmla="*/ 3670531 w 4497210"/>
                      <a:gd name="connsiteY3" fmla="*/ 141224 h 2435306"/>
                      <a:gd name="connsiteX4" fmla="*/ 4394993 w 4497210"/>
                      <a:gd name="connsiteY4" fmla="*/ 934997 h 2435306"/>
                      <a:gd name="connsiteX5" fmla="*/ 4465217 w 4497210"/>
                      <a:gd name="connsiteY5" fmla="*/ 1348470 h 2435306"/>
                      <a:gd name="connsiteX6" fmla="*/ 4149532 w 4497210"/>
                      <a:gd name="connsiteY6" fmla="*/ 1725842 h 2435306"/>
                      <a:gd name="connsiteX7" fmla="*/ 3949958 w 4497210"/>
                      <a:gd name="connsiteY7" fmla="*/ 2324556 h 2435306"/>
                      <a:gd name="connsiteX8" fmla="*/ 3663300 w 4497210"/>
                      <a:gd name="connsiteY8" fmla="*/ 2408013 h 2435306"/>
                      <a:gd name="connsiteX9" fmla="*/ 2606225 w 4497210"/>
                      <a:gd name="connsiteY9" fmla="*/ 1401230 h 2435306"/>
                      <a:gd name="connsiteX10" fmla="*/ 2139881 w 4497210"/>
                      <a:gd name="connsiteY10" fmla="*/ 1302170 h 2435306"/>
                      <a:gd name="connsiteX11" fmla="*/ 1732973 w 4497210"/>
                      <a:gd name="connsiteY11" fmla="*/ 1247306 h 2435306"/>
                      <a:gd name="connsiteX12" fmla="*/ 1380929 w 4497210"/>
                      <a:gd name="connsiteY12" fmla="*/ 1288454 h 2435306"/>
                      <a:gd name="connsiteX13" fmla="*/ 438912 w 4497210"/>
                      <a:gd name="connsiteY13" fmla="*/ 1833922 h 2435306"/>
                      <a:gd name="connsiteX14" fmla="*/ 45905 w 4497210"/>
                      <a:gd name="connsiteY14" fmla="*/ 1393610 h 2435306"/>
                      <a:gd name="connsiteX15" fmla="*/ 0 w 4497210"/>
                      <a:gd name="connsiteY15" fmla="*/ 21450 h 2435306"/>
                      <a:gd name="connsiteX0" fmla="*/ 42359 w 4539569"/>
                      <a:gd name="connsiteY0" fmla="*/ 21450 h 2435306"/>
                      <a:gd name="connsiteX1" fmla="*/ 2722319 w 4539569"/>
                      <a:gd name="connsiteY1" fmla="*/ 314328 h 2435306"/>
                      <a:gd name="connsiteX2" fmla="*/ 3190404 w 4539569"/>
                      <a:gd name="connsiteY2" fmla="*/ 74843 h 2435306"/>
                      <a:gd name="connsiteX3" fmla="*/ 3712890 w 4539569"/>
                      <a:gd name="connsiteY3" fmla="*/ 141224 h 2435306"/>
                      <a:gd name="connsiteX4" fmla="*/ 4437352 w 4539569"/>
                      <a:gd name="connsiteY4" fmla="*/ 934997 h 2435306"/>
                      <a:gd name="connsiteX5" fmla="*/ 4507576 w 4539569"/>
                      <a:gd name="connsiteY5" fmla="*/ 1348470 h 2435306"/>
                      <a:gd name="connsiteX6" fmla="*/ 4191891 w 4539569"/>
                      <a:gd name="connsiteY6" fmla="*/ 1725842 h 2435306"/>
                      <a:gd name="connsiteX7" fmla="*/ 3992317 w 4539569"/>
                      <a:gd name="connsiteY7" fmla="*/ 2324556 h 2435306"/>
                      <a:gd name="connsiteX8" fmla="*/ 3705659 w 4539569"/>
                      <a:gd name="connsiteY8" fmla="*/ 2408013 h 2435306"/>
                      <a:gd name="connsiteX9" fmla="*/ 2648584 w 4539569"/>
                      <a:gd name="connsiteY9" fmla="*/ 1401230 h 2435306"/>
                      <a:gd name="connsiteX10" fmla="*/ 2182240 w 4539569"/>
                      <a:gd name="connsiteY10" fmla="*/ 1302170 h 2435306"/>
                      <a:gd name="connsiteX11" fmla="*/ 1775332 w 4539569"/>
                      <a:gd name="connsiteY11" fmla="*/ 1247306 h 2435306"/>
                      <a:gd name="connsiteX12" fmla="*/ 1423288 w 4539569"/>
                      <a:gd name="connsiteY12" fmla="*/ 1288454 h 2435306"/>
                      <a:gd name="connsiteX13" fmla="*/ 481271 w 4539569"/>
                      <a:gd name="connsiteY13" fmla="*/ 1833922 h 2435306"/>
                      <a:gd name="connsiteX14" fmla="*/ 88264 w 4539569"/>
                      <a:gd name="connsiteY14" fmla="*/ 1393610 h 2435306"/>
                      <a:gd name="connsiteX15" fmla="*/ 42359 w 4539569"/>
                      <a:gd name="connsiteY15" fmla="*/ 21450 h 2435306"/>
                      <a:gd name="connsiteX0" fmla="*/ 55431 w 4552641"/>
                      <a:gd name="connsiteY0" fmla="*/ 21450 h 2435306"/>
                      <a:gd name="connsiteX1" fmla="*/ 2735391 w 4552641"/>
                      <a:gd name="connsiteY1" fmla="*/ 314328 h 2435306"/>
                      <a:gd name="connsiteX2" fmla="*/ 3203476 w 4552641"/>
                      <a:gd name="connsiteY2" fmla="*/ 74843 h 2435306"/>
                      <a:gd name="connsiteX3" fmla="*/ 3725962 w 4552641"/>
                      <a:gd name="connsiteY3" fmla="*/ 141224 h 2435306"/>
                      <a:gd name="connsiteX4" fmla="*/ 4450424 w 4552641"/>
                      <a:gd name="connsiteY4" fmla="*/ 934997 h 2435306"/>
                      <a:gd name="connsiteX5" fmla="*/ 4520648 w 4552641"/>
                      <a:gd name="connsiteY5" fmla="*/ 1348470 h 2435306"/>
                      <a:gd name="connsiteX6" fmla="*/ 4204963 w 4552641"/>
                      <a:gd name="connsiteY6" fmla="*/ 1725842 h 2435306"/>
                      <a:gd name="connsiteX7" fmla="*/ 4005389 w 4552641"/>
                      <a:gd name="connsiteY7" fmla="*/ 2324556 h 2435306"/>
                      <a:gd name="connsiteX8" fmla="*/ 3718731 w 4552641"/>
                      <a:gd name="connsiteY8" fmla="*/ 2408013 h 2435306"/>
                      <a:gd name="connsiteX9" fmla="*/ 2661656 w 4552641"/>
                      <a:gd name="connsiteY9" fmla="*/ 1401230 h 2435306"/>
                      <a:gd name="connsiteX10" fmla="*/ 2195312 w 4552641"/>
                      <a:gd name="connsiteY10" fmla="*/ 1302170 h 2435306"/>
                      <a:gd name="connsiteX11" fmla="*/ 1788404 w 4552641"/>
                      <a:gd name="connsiteY11" fmla="*/ 1247306 h 2435306"/>
                      <a:gd name="connsiteX12" fmla="*/ 1436360 w 4552641"/>
                      <a:gd name="connsiteY12" fmla="*/ 1288454 h 2435306"/>
                      <a:gd name="connsiteX13" fmla="*/ 494343 w 4552641"/>
                      <a:gd name="connsiteY13" fmla="*/ 1833922 h 2435306"/>
                      <a:gd name="connsiteX14" fmla="*/ 101336 w 4552641"/>
                      <a:gd name="connsiteY14" fmla="*/ 1393610 h 2435306"/>
                      <a:gd name="connsiteX15" fmla="*/ 55431 w 4552641"/>
                      <a:gd name="connsiteY15" fmla="*/ 21450 h 2435306"/>
                      <a:gd name="connsiteX0" fmla="*/ 49771 w 4546981"/>
                      <a:gd name="connsiteY0" fmla="*/ 21450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49771 w 4546981"/>
                      <a:gd name="connsiteY15" fmla="*/ 21450 h 2435306"/>
                      <a:gd name="connsiteX0" fmla="*/ 1508239 w 4546981"/>
                      <a:gd name="connsiteY0" fmla="*/ 332346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1508239 w 4546981"/>
                      <a:gd name="connsiteY15" fmla="*/ 332346 h 2435306"/>
                      <a:gd name="connsiteX0" fmla="*/ 1252207 w 4546981"/>
                      <a:gd name="connsiteY0" fmla="*/ 483222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1252207 w 4546981"/>
                      <a:gd name="connsiteY15" fmla="*/ 483222 h 2435306"/>
                      <a:gd name="connsiteX0" fmla="*/ 1252207 w 4546981"/>
                      <a:gd name="connsiteY0" fmla="*/ 483222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1252207 w 4546981"/>
                      <a:gd name="connsiteY15" fmla="*/ 483222 h 2435306"/>
                      <a:gd name="connsiteX0" fmla="*/ 1252207 w 4546981"/>
                      <a:gd name="connsiteY0" fmla="*/ 483222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1252207 w 4546981"/>
                      <a:gd name="connsiteY15" fmla="*/ 483222 h 2435306"/>
                      <a:gd name="connsiteX0" fmla="*/ 1252207 w 4546981"/>
                      <a:gd name="connsiteY0" fmla="*/ 483222 h 2435306"/>
                      <a:gd name="connsiteX1" fmla="*/ 2729731 w 4546981"/>
                      <a:gd name="connsiteY1" fmla="*/ 314328 h 2435306"/>
                      <a:gd name="connsiteX2" fmla="*/ 3197816 w 4546981"/>
                      <a:gd name="connsiteY2" fmla="*/ 74843 h 2435306"/>
                      <a:gd name="connsiteX3" fmla="*/ 3720302 w 4546981"/>
                      <a:gd name="connsiteY3" fmla="*/ 141224 h 2435306"/>
                      <a:gd name="connsiteX4" fmla="*/ 4444764 w 4546981"/>
                      <a:gd name="connsiteY4" fmla="*/ 934997 h 2435306"/>
                      <a:gd name="connsiteX5" fmla="*/ 4514988 w 4546981"/>
                      <a:gd name="connsiteY5" fmla="*/ 1348470 h 2435306"/>
                      <a:gd name="connsiteX6" fmla="*/ 4199303 w 4546981"/>
                      <a:gd name="connsiteY6" fmla="*/ 1725842 h 2435306"/>
                      <a:gd name="connsiteX7" fmla="*/ 3999729 w 4546981"/>
                      <a:gd name="connsiteY7" fmla="*/ 2324556 h 2435306"/>
                      <a:gd name="connsiteX8" fmla="*/ 3713071 w 4546981"/>
                      <a:gd name="connsiteY8" fmla="*/ 2408013 h 2435306"/>
                      <a:gd name="connsiteX9" fmla="*/ 2655996 w 4546981"/>
                      <a:gd name="connsiteY9" fmla="*/ 1401230 h 2435306"/>
                      <a:gd name="connsiteX10" fmla="*/ 2189652 w 4546981"/>
                      <a:gd name="connsiteY10" fmla="*/ 1302170 h 2435306"/>
                      <a:gd name="connsiteX11" fmla="*/ 1782744 w 4546981"/>
                      <a:gd name="connsiteY11" fmla="*/ 1247306 h 2435306"/>
                      <a:gd name="connsiteX12" fmla="*/ 1430700 w 4546981"/>
                      <a:gd name="connsiteY12" fmla="*/ 1288454 h 2435306"/>
                      <a:gd name="connsiteX13" fmla="*/ 488683 w 4546981"/>
                      <a:gd name="connsiteY13" fmla="*/ 1833922 h 2435306"/>
                      <a:gd name="connsiteX14" fmla="*/ 95676 w 4546981"/>
                      <a:gd name="connsiteY14" fmla="*/ 1393610 h 2435306"/>
                      <a:gd name="connsiteX15" fmla="*/ 1252207 w 4546981"/>
                      <a:gd name="connsiteY15" fmla="*/ 483222 h 2435306"/>
                      <a:gd name="connsiteX0" fmla="*/ 1232610 w 4527384"/>
                      <a:gd name="connsiteY0" fmla="*/ 483222 h 2435306"/>
                      <a:gd name="connsiteX1" fmla="*/ 2710134 w 4527384"/>
                      <a:gd name="connsiteY1" fmla="*/ 314328 h 2435306"/>
                      <a:gd name="connsiteX2" fmla="*/ 3178219 w 4527384"/>
                      <a:gd name="connsiteY2" fmla="*/ 74843 h 2435306"/>
                      <a:gd name="connsiteX3" fmla="*/ 3700705 w 4527384"/>
                      <a:gd name="connsiteY3" fmla="*/ 141224 h 2435306"/>
                      <a:gd name="connsiteX4" fmla="*/ 4425167 w 4527384"/>
                      <a:gd name="connsiteY4" fmla="*/ 934997 h 2435306"/>
                      <a:gd name="connsiteX5" fmla="*/ 4495391 w 4527384"/>
                      <a:gd name="connsiteY5" fmla="*/ 1348470 h 2435306"/>
                      <a:gd name="connsiteX6" fmla="*/ 4179706 w 4527384"/>
                      <a:gd name="connsiteY6" fmla="*/ 1725842 h 2435306"/>
                      <a:gd name="connsiteX7" fmla="*/ 3980132 w 4527384"/>
                      <a:gd name="connsiteY7" fmla="*/ 2324556 h 2435306"/>
                      <a:gd name="connsiteX8" fmla="*/ 3693474 w 4527384"/>
                      <a:gd name="connsiteY8" fmla="*/ 2408013 h 2435306"/>
                      <a:gd name="connsiteX9" fmla="*/ 2636399 w 4527384"/>
                      <a:gd name="connsiteY9" fmla="*/ 1401230 h 2435306"/>
                      <a:gd name="connsiteX10" fmla="*/ 2170055 w 4527384"/>
                      <a:gd name="connsiteY10" fmla="*/ 1302170 h 2435306"/>
                      <a:gd name="connsiteX11" fmla="*/ 1763147 w 4527384"/>
                      <a:gd name="connsiteY11" fmla="*/ 1247306 h 2435306"/>
                      <a:gd name="connsiteX12" fmla="*/ 1411103 w 4527384"/>
                      <a:gd name="connsiteY12" fmla="*/ 1288454 h 2435306"/>
                      <a:gd name="connsiteX13" fmla="*/ 469086 w 4527384"/>
                      <a:gd name="connsiteY13" fmla="*/ 1833922 h 2435306"/>
                      <a:gd name="connsiteX14" fmla="*/ 98939 w 4527384"/>
                      <a:gd name="connsiteY14" fmla="*/ 1347890 h 2435306"/>
                      <a:gd name="connsiteX15" fmla="*/ 1232610 w 4527384"/>
                      <a:gd name="connsiteY15" fmla="*/ 483222 h 2435306"/>
                      <a:gd name="connsiteX0" fmla="*/ 1247947 w 4542721"/>
                      <a:gd name="connsiteY0" fmla="*/ 483222 h 2435306"/>
                      <a:gd name="connsiteX1" fmla="*/ 2725471 w 4542721"/>
                      <a:gd name="connsiteY1" fmla="*/ 314328 h 2435306"/>
                      <a:gd name="connsiteX2" fmla="*/ 3193556 w 4542721"/>
                      <a:gd name="connsiteY2" fmla="*/ 74843 h 2435306"/>
                      <a:gd name="connsiteX3" fmla="*/ 3716042 w 4542721"/>
                      <a:gd name="connsiteY3" fmla="*/ 141224 h 2435306"/>
                      <a:gd name="connsiteX4" fmla="*/ 4440504 w 4542721"/>
                      <a:gd name="connsiteY4" fmla="*/ 934997 h 2435306"/>
                      <a:gd name="connsiteX5" fmla="*/ 4510728 w 4542721"/>
                      <a:gd name="connsiteY5" fmla="*/ 1348470 h 2435306"/>
                      <a:gd name="connsiteX6" fmla="*/ 4195043 w 4542721"/>
                      <a:gd name="connsiteY6" fmla="*/ 1725842 h 2435306"/>
                      <a:gd name="connsiteX7" fmla="*/ 3995469 w 4542721"/>
                      <a:gd name="connsiteY7" fmla="*/ 2324556 h 2435306"/>
                      <a:gd name="connsiteX8" fmla="*/ 3708811 w 4542721"/>
                      <a:gd name="connsiteY8" fmla="*/ 2408013 h 2435306"/>
                      <a:gd name="connsiteX9" fmla="*/ 2651736 w 4542721"/>
                      <a:gd name="connsiteY9" fmla="*/ 1401230 h 2435306"/>
                      <a:gd name="connsiteX10" fmla="*/ 2185392 w 4542721"/>
                      <a:gd name="connsiteY10" fmla="*/ 1302170 h 2435306"/>
                      <a:gd name="connsiteX11" fmla="*/ 1778484 w 4542721"/>
                      <a:gd name="connsiteY11" fmla="*/ 1247306 h 2435306"/>
                      <a:gd name="connsiteX12" fmla="*/ 1426440 w 4542721"/>
                      <a:gd name="connsiteY12" fmla="*/ 1288454 h 2435306"/>
                      <a:gd name="connsiteX13" fmla="*/ 484423 w 4542721"/>
                      <a:gd name="connsiteY13" fmla="*/ 1833922 h 2435306"/>
                      <a:gd name="connsiteX14" fmla="*/ 114276 w 4542721"/>
                      <a:gd name="connsiteY14" fmla="*/ 1347890 h 2435306"/>
                      <a:gd name="connsiteX15" fmla="*/ 1247947 w 4542721"/>
                      <a:gd name="connsiteY15" fmla="*/ 483222 h 2435306"/>
                      <a:gd name="connsiteX0" fmla="*/ 1246681 w 4541455"/>
                      <a:gd name="connsiteY0" fmla="*/ 483222 h 2435306"/>
                      <a:gd name="connsiteX1" fmla="*/ 2724205 w 4541455"/>
                      <a:gd name="connsiteY1" fmla="*/ 314328 h 2435306"/>
                      <a:gd name="connsiteX2" fmla="*/ 3192290 w 4541455"/>
                      <a:gd name="connsiteY2" fmla="*/ 74843 h 2435306"/>
                      <a:gd name="connsiteX3" fmla="*/ 3714776 w 4541455"/>
                      <a:gd name="connsiteY3" fmla="*/ 141224 h 2435306"/>
                      <a:gd name="connsiteX4" fmla="*/ 4439238 w 4541455"/>
                      <a:gd name="connsiteY4" fmla="*/ 934997 h 2435306"/>
                      <a:gd name="connsiteX5" fmla="*/ 4509462 w 4541455"/>
                      <a:gd name="connsiteY5" fmla="*/ 1348470 h 2435306"/>
                      <a:gd name="connsiteX6" fmla="*/ 4193777 w 4541455"/>
                      <a:gd name="connsiteY6" fmla="*/ 1725842 h 2435306"/>
                      <a:gd name="connsiteX7" fmla="*/ 3994203 w 4541455"/>
                      <a:gd name="connsiteY7" fmla="*/ 2324556 h 2435306"/>
                      <a:gd name="connsiteX8" fmla="*/ 3707545 w 4541455"/>
                      <a:gd name="connsiteY8" fmla="*/ 2408013 h 2435306"/>
                      <a:gd name="connsiteX9" fmla="*/ 2650470 w 4541455"/>
                      <a:gd name="connsiteY9" fmla="*/ 1401230 h 2435306"/>
                      <a:gd name="connsiteX10" fmla="*/ 2184126 w 4541455"/>
                      <a:gd name="connsiteY10" fmla="*/ 1302170 h 2435306"/>
                      <a:gd name="connsiteX11" fmla="*/ 1777218 w 4541455"/>
                      <a:gd name="connsiteY11" fmla="*/ 1247306 h 2435306"/>
                      <a:gd name="connsiteX12" fmla="*/ 1425174 w 4541455"/>
                      <a:gd name="connsiteY12" fmla="*/ 1288454 h 2435306"/>
                      <a:gd name="connsiteX13" fmla="*/ 483157 w 4541455"/>
                      <a:gd name="connsiteY13" fmla="*/ 1833922 h 2435306"/>
                      <a:gd name="connsiteX14" fmla="*/ 113010 w 4541455"/>
                      <a:gd name="connsiteY14" fmla="*/ 1347890 h 2435306"/>
                      <a:gd name="connsiteX15" fmla="*/ 1246681 w 4541455"/>
                      <a:gd name="connsiteY15" fmla="*/ 483222 h 243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41455" h="2435306">
                        <a:moveTo>
                          <a:pt x="1246681" y="483222"/>
                        </a:moveTo>
                        <a:cubicBezTo>
                          <a:pt x="1835201" y="52020"/>
                          <a:pt x="2396289" y="311190"/>
                          <a:pt x="2724205" y="314328"/>
                        </a:cubicBezTo>
                        <a:cubicBezTo>
                          <a:pt x="2960062" y="331262"/>
                          <a:pt x="3047147" y="170395"/>
                          <a:pt x="3192290" y="74843"/>
                        </a:cubicBezTo>
                        <a:cubicBezTo>
                          <a:pt x="3383386" y="-77202"/>
                          <a:pt x="3592623" y="32011"/>
                          <a:pt x="3714776" y="141224"/>
                        </a:cubicBezTo>
                        <a:lnTo>
                          <a:pt x="4439238" y="934997"/>
                        </a:lnTo>
                        <a:cubicBezTo>
                          <a:pt x="4506189" y="1003878"/>
                          <a:pt x="4587654" y="1116304"/>
                          <a:pt x="4509462" y="1348470"/>
                        </a:cubicBezTo>
                        <a:cubicBezTo>
                          <a:pt x="4436891" y="1483937"/>
                          <a:pt x="4280862" y="1633916"/>
                          <a:pt x="4193777" y="1725842"/>
                        </a:cubicBezTo>
                        <a:cubicBezTo>
                          <a:pt x="4115158" y="1959280"/>
                          <a:pt x="4076451" y="2116518"/>
                          <a:pt x="3994203" y="2324556"/>
                        </a:cubicBezTo>
                        <a:cubicBezTo>
                          <a:pt x="3956707" y="2399546"/>
                          <a:pt x="3850270" y="2478166"/>
                          <a:pt x="3707545" y="2408013"/>
                        </a:cubicBezTo>
                        <a:lnTo>
                          <a:pt x="2650470" y="1401230"/>
                        </a:lnTo>
                        <a:cubicBezTo>
                          <a:pt x="2581890" y="1340778"/>
                          <a:pt x="2463018" y="1243750"/>
                          <a:pt x="2184126" y="1302170"/>
                        </a:cubicBezTo>
                        <a:cubicBezTo>
                          <a:pt x="2066778" y="1309282"/>
                          <a:pt x="1983720" y="1304456"/>
                          <a:pt x="1777218" y="1247306"/>
                        </a:cubicBezTo>
                        <a:cubicBezTo>
                          <a:pt x="1726164" y="1217588"/>
                          <a:pt x="1655329" y="1154109"/>
                          <a:pt x="1425174" y="1288454"/>
                        </a:cubicBezTo>
                        <a:cubicBezTo>
                          <a:pt x="932860" y="1563241"/>
                          <a:pt x="756015" y="1710011"/>
                          <a:pt x="483157" y="1833922"/>
                        </a:cubicBezTo>
                        <a:cubicBezTo>
                          <a:pt x="246999" y="1938611"/>
                          <a:pt x="-213188" y="1691257"/>
                          <a:pt x="113010" y="1347890"/>
                        </a:cubicBezTo>
                        <a:lnTo>
                          <a:pt x="1246681" y="483222"/>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cs typeface="Arial" panose="020B0604020202020204" pitchFamily="34" charset="0"/>
                    </a:endParaRPr>
                  </a:p>
                </p:txBody>
              </p:sp>
              <p:sp>
                <p:nvSpPr>
                  <p:cNvPr id="105" name="Rectangle 2"/>
                  <p:cNvSpPr/>
                  <p:nvPr/>
                </p:nvSpPr>
                <p:spPr>
                  <a:xfrm>
                    <a:off x="1253977" y="2609293"/>
                    <a:ext cx="157365" cy="156446"/>
                  </a:xfrm>
                  <a:custGeom>
                    <a:avLst/>
                    <a:gdLst>
                      <a:gd name="connsiteX0" fmla="*/ 0 w 2013626"/>
                      <a:gd name="connsiteY0" fmla="*/ 0 h 1327826"/>
                      <a:gd name="connsiteX1" fmla="*/ 2013626 w 2013626"/>
                      <a:gd name="connsiteY1" fmla="*/ 0 h 1327826"/>
                      <a:gd name="connsiteX2" fmla="*/ 2013626 w 2013626"/>
                      <a:gd name="connsiteY2" fmla="*/ 1327826 h 1327826"/>
                      <a:gd name="connsiteX3" fmla="*/ 0 w 2013626"/>
                      <a:gd name="connsiteY3" fmla="*/ 1327826 h 1327826"/>
                      <a:gd name="connsiteX4" fmla="*/ 0 w 2013626"/>
                      <a:gd name="connsiteY4" fmla="*/ 0 h 1327826"/>
                      <a:gd name="connsiteX0" fmla="*/ 311285 w 2324911"/>
                      <a:gd name="connsiteY0" fmla="*/ 0 h 1347281"/>
                      <a:gd name="connsiteX1" fmla="*/ 2324911 w 2324911"/>
                      <a:gd name="connsiteY1" fmla="*/ 0 h 1347281"/>
                      <a:gd name="connsiteX2" fmla="*/ 2324911 w 2324911"/>
                      <a:gd name="connsiteY2" fmla="*/ 1327826 h 1347281"/>
                      <a:gd name="connsiteX3" fmla="*/ 0 w 2324911"/>
                      <a:gd name="connsiteY3" fmla="*/ 1347281 h 1347281"/>
                      <a:gd name="connsiteX4" fmla="*/ 311285 w 2324911"/>
                      <a:gd name="connsiteY4" fmla="*/ 0 h 1347281"/>
                      <a:gd name="connsiteX0" fmla="*/ 38911 w 2324911"/>
                      <a:gd name="connsiteY0" fmla="*/ 768486 h 1347281"/>
                      <a:gd name="connsiteX1" fmla="*/ 2324911 w 2324911"/>
                      <a:gd name="connsiteY1" fmla="*/ 0 h 1347281"/>
                      <a:gd name="connsiteX2" fmla="*/ 2324911 w 2324911"/>
                      <a:gd name="connsiteY2" fmla="*/ 1327826 h 1347281"/>
                      <a:gd name="connsiteX3" fmla="*/ 0 w 2324911"/>
                      <a:gd name="connsiteY3" fmla="*/ 1347281 h 1347281"/>
                      <a:gd name="connsiteX4" fmla="*/ 38911 w 2324911"/>
                      <a:gd name="connsiteY4" fmla="*/ 768486 h 1347281"/>
                      <a:gd name="connsiteX0" fmla="*/ 38911 w 2324911"/>
                      <a:gd name="connsiteY0" fmla="*/ 972767 h 1551562"/>
                      <a:gd name="connsiteX1" fmla="*/ 928992 w 2324911"/>
                      <a:gd name="connsiteY1" fmla="*/ 0 h 1551562"/>
                      <a:gd name="connsiteX2" fmla="*/ 2324911 w 2324911"/>
                      <a:gd name="connsiteY2" fmla="*/ 1532107 h 1551562"/>
                      <a:gd name="connsiteX3" fmla="*/ 0 w 2324911"/>
                      <a:gd name="connsiteY3" fmla="*/ 1551562 h 1551562"/>
                      <a:gd name="connsiteX4" fmla="*/ 38911 w 2324911"/>
                      <a:gd name="connsiteY4" fmla="*/ 972767 h 1551562"/>
                      <a:gd name="connsiteX0" fmla="*/ 38911 w 1585609"/>
                      <a:gd name="connsiteY0" fmla="*/ 982494 h 1561289"/>
                      <a:gd name="connsiteX1" fmla="*/ 928992 w 1585609"/>
                      <a:gd name="connsiteY1" fmla="*/ 9727 h 1561289"/>
                      <a:gd name="connsiteX2" fmla="*/ 1585609 w 1585609"/>
                      <a:gd name="connsiteY2" fmla="*/ 0 h 1561289"/>
                      <a:gd name="connsiteX3" fmla="*/ 0 w 1585609"/>
                      <a:gd name="connsiteY3" fmla="*/ 1561289 h 1561289"/>
                      <a:gd name="connsiteX4" fmla="*/ 38911 w 1585609"/>
                      <a:gd name="connsiteY4" fmla="*/ 982494 h 1561289"/>
                      <a:gd name="connsiteX0" fmla="*/ 38911 w 1585609"/>
                      <a:gd name="connsiteY0" fmla="*/ 982494 h 1561289"/>
                      <a:gd name="connsiteX1" fmla="*/ 928992 w 1585609"/>
                      <a:gd name="connsiteY1" fmla="*/ 9727 h 1561289"/>
                      <a:gd name="connsiteX2" fmla="*/ 1585609 w 1585609"/>
                      <a:gd name="connsiteY2" fmla="*/ 0 h 1561289"/>
                      <a:gd name="connsiteX3" fmla="*/ 1181912 w 1585609"/>
                      <a:gd name="connsiteY3" fmla="*/ 384243 h 1561289"/>
                      <a:gd name="connsiteX4" fmla="*/ 0 w 1585609"/>
                      <a:gd name="connsiteY4" fmla="*/ 1561289 h 1561289"/>
                      <a:gd name="connsiteX5" fmla="*/ 38911 w 1585609"/>
                      <a:gd name="connsiteY5" fmla="*/ 982494 h 1561289"/>
                      <a:gd name="connsiteX0" fmla="*/ 38911 w 2490282"/>
                      <a:gd name="connsiteY0" fmla="*/ 982494 h 1561289"/>
                      <a:gd name="connsiteX1" fmla="*/ 928992 w 2490282"/>
                      <a:gd name="connsiteY1" fmla="*/ 9727 h 1561289"/>
                      <a:gd name="connsiteX2" fmla="*/ 1585609 w 2490282"/>
                      <a:gd name="connsiteY2" fmla="*/ 0 h 1561289"/>
                      <a:gd name="connsiteX3" fmla="*/ 2490282 w 2490282"/>
                      <a:gd name="connsiteY3" fmla="*/ 131323 h 1561289"/>
                      <a:gd name="connsiteX4" fmla="*/ 0 w 2490282"/>
                      <a:gd name="connsiteY4" fmla="*/ 1561289 h 1561289"/>
                      <a:gd name="connsiteX5" fmla="*/ 38911 w 2490282"/>
                      <a:gd name="connsiteY5" fmla="*/ 982494 h 1561289"/>
                      <a:gd name="connsiteX0" fmla="*/ 38911 w 2490282"/>
                      <a:gd name="connsiteY0" fmla="*/ 982494 h 1561289"/>
                      <a:gd name="connsiteX1" fmla="*/ 928992 w 2490282"/>
                      <a:gd name="connsiteY1" fmla="*/ 9727 h 1561289"/>
                      <a:gd name="connsiteX2" fmla="*/ 1585609 w 2490282"/>
                      <a:gd name="connsiteY2" fmla="*/ 0 h 1561289"/>
                      <a:gd name="connsiteX3" fmla="*/ 2490282 w 2490282"/>
                      <a:gd name="connsiteY3" fmla="*/ 131323 h 1561289"/>
                      <a:gd name="connsiteX4" fmla="*/ 1347281 w 2490282"/>
                      <a:gd name="connsiteY4" fmla="*/ 792805 h 1561289"/>
                      <a:gd name="connsiteX5" fmla="*/ 0 w 2490282"/>
                      <a:gd name="connsiteY5" fmla="*/ 1561289 h 1561289"/>
                      <a:gd name="connsiteX6" fmla="*/ 38911 w 2490282"/>
                      <a:gd name="connsiteY6" fmla="*/ 982494 h 1561289"/>
                      <a:gd name="connsiteX0" fmla="*/ 38911 w 2490282"/>
                      <a:gd name="connsiteY0" fmla="*/ 982494 h 1561289"/>
                      <a:gd name="connsiteX1" fmla="*/ 928992 w 2490282"/>
                      <a:gd name="connsiteY1" fmla="*/ 9727 h 1561289"/>
                      <a:gd name="connsiteX2" fmla="*/ 1585609 w 2490282"/>
                      <a:gd name="connsiteY2" fmla="*/ 0 h 1561289"/>
                      <a:gd name="connsiteX3" fmla="*/ 2490282 w 2490282"/>
                      <a:gd name="connsiteY3" fmla="*/ 131323 h 1561289"/>
                      <a:gd name="connsiteX4" fmla="*/ 1488332 w 2490282"/>
                      <a:gd name="connsiteY4" fmla="*/ 355060 h 1561289"/>
                      <a:gd name="connsiteX5" fmla="*/ 0 w 2490282"/>
                      <a:gd name="connsiteY5" fmla="*/ 1561289 h 1561289"/>
                      <a:gd name="connsiteX6" fmla="*/ 38911 w 2490282"/>
                      <a:gd name="connsiteY6" fmla="*/ 982494 h 1561289"/>
                      <a:gd name="connsiteX0" fmla="*/ 38911 w 2490282"/>
                      <a:gd name="connsiteY0" fmla="*/ 982494 h 1561289"/>
                      <a:gd name="connsiteX1" fmla="*/ 928992 w 2490282"/>
                      <a:gd name="connsiteY1" fmla="*/ 9727 h 1561289"/>
                      <a:gd name="connsiteX2" fmla="*/ 1585609 w 2490282"/>
                      <a:gd name="connsiteY2" fmla="*/ 0 h 1561289"/>
                      <a:gd name="connsiteX3" fmla="*/ 2490282 w 2490282"/>
                      <a:gd name="connsiteY3" fmla="*/ 131323 h 1561289"/>
                      <a:gd name="connsiteX4" fmla="*/ 1488332 w 2490282"/>
                      <a:gd name="connsiteY4" fmla="*/ 355060 h 1561289"/>
                      <a:gd name="connsiteX5" fmla="*/ 787940 w 2490282"/>
                      <a:gd name="connsiteY5" fmla="*/ 914401 h 1561289"/>
                      <a:gd name="connsiteX6" fmla="*/ 0 w 2490282"/>
                      <a:gd name="connsiteY6" fmla="*/ 1561289 h 1561289"/>
                      <a:gd name="connsiteX7" fmla="*/ 38911 w 2490282"/>
                      <a:gd name="connsiteY7" fmla="*/ 982494 h 1561289"/>
                      <a:gd name="connsiteX0" fmla="*/ 38911 w 2490282"/>
                      <a:gd name="connsiteY0" fmla="*/ 982494 h 1561289"/>
                      <a:gd name="connsiteX1" fmla="*/ 928992 w 2490282"/>
                      <a:gd name="connsiteY1" fmla="*/ 9727 h 1561289"/>
                      <a:gd name="connsiteX2" fmla="*/ 1585609 w 2490282"/>
                      <a:gd name="connsiteY2" fmla="*/ 0 h 1561289"/>
                      <a:gd name="connsiteX3" fmla="*/ 2490282 w 2490282"/>
                      <a:gd name="connsiteY3" fmla="*/ 131323 h 1561289"/>
                      <a:gd name="connsiteX4" fmla="*/ 1488332 w 2490282"/>
                      <a:gd name="connsiteY4" fmla="*/ 355060 h 1561289"/>
                      <a:gd name="connsiteX5" fmla="*/ 1070042 w 2490282"/>
                      <a:gd name="connsiteY5" fmla="*/ 306422 h 1561289"/>
                      <a:gd name="connsiteX6" fmla="*/ 0 w 2490282"/>
                      <a:gd name="connsiteY6" fmla="*/ 1561289 h 1561289"/>
                      <a:gd name="connsiteX7" fmla="*/ 38911 w 2490282"/>
                      <a:gd name="connsiteY7" fmla="*/ 982494 h 1561289"/>
                      <a:gd name="connsiteX0" fmla="*/ 53503 w 2504874"/>
                      <a:gd name="connsiteY0" fmla="*/ 982494 h 1532106"/>
                      <a:gd name="connsiteX1" fmla="*/ 943584 w 2504874"/>
                      <a:gd name="connsiteY1" fmla="*/ 9727 h 1532106"/>
                      <a:gd name="connsiteX2" fmla="*/ 1600201 w 2504874"/>
                      <a:gd name="connsiteY2" fmla="*/ 0 h 1532106"/>
                      <a:gd name="connsiteX3" fmla="*/ 2504874 w 2504874"/>
                      <a:gd name="connsiteY3" fmla="*/ 131323 h 1532106"/>
                      <a:gd name="connsiteX4" fmla="*/ 1502924 w 2504874"/>
                      <a:gd name="connsiteY4" fmla="*/ 355060 h 1532106"/>
                      <a:gd name="connsiteX5" fmla="*/ 1084634 w 2504874"/>
                      <a:gd name="connsiteY5" fmla="*/ 306422 h 1532106"/>
                      <a:gd name="connsiteX6" fmla="*/ 0 w 2504874"/>
                      <a:gd name="connsiteY6" fmla="*/ 1532106 h 1532106"/>
                      <a:gd name="connsiteX7" fmla="*/ 53503 w 2504874"/>
                      <a:gd name="connsiteY7" fmla="*/ 982494 h 1532106"/>
                      <a:gd name="connsiteX0" fmla="*/ 53503 w 2504874"/>
                      <a:gd name="connsiteY0" fmla="*/ 982494 h 1532106"/>
                      <a:gd name="connsiteX1" fmla="*/ 943584 w 2504874"/>
                      <a:gd name="connsiteY1" fmla="*/ 9727 h 1532106"/>
                      <a:gd name="connsiteX2" fmla="*/ 1600201 w 2504874"/>
                      <a:gd name="connsiteY2" fmla="*/ 0 h 1532106"/>
                      <a:gd name="connsiteX3" fmla="*/ 2504874 w 2504874"/>
                      <a:gd name="connsiteY3" fmla="*/ 131323 h 1532106"/>
                      <a:gd name="connsiteX4" fmla="*/ 1502924 w 2504874"/>
                      <a:gd name="connsiteY4" fmla="*/ 355060 h 1532106"/>
                      <a:gd name="connsiteX5" fmla="*/ 1084634 w 2504874"/>
                      <a:gd name="connsiteY5" fmla="*/ 306422 h 1532106"/>
                      <a:gd name="connsiteX6" fmla="*/ 252920 w 2504874"/>
                      <a:gd name="connsiteY6" fmla="*/ 1245141 h 1532106"/>
                      <a:gd name="connsiteX7" fmla="*/ 0 w 2504874"/>
                      <a:gd name="connsiteY7" fmla="*/ 1532106 h 1532106"/>
                      <a:gd name="connsiteX8" fmla="*/ 53503 w 2504874"/>
                      <a:gd name="connsiteY8" fmla="*/ 982494 h 1532106"/>
                      <a:gd name="connsiteX0" fmla="*/ 53503 w 2504874"/>
                      <a:gd name="connsiteY0" fmla="*/ 982494 h 1532106"/>
                      <a:gd name="connsiteX1" fmla="*/ 943584 w 2504874"/>
                      <a:gd name="connsiteY1" fmla="*/ 9727 h 1532106"/>
                      <a:gd name="connsiteX2" fmla="*/ 1600201 w 2504874"/>
                      <a:gd name="connsiteY2" fmla="*/ 0 h 1532106"/>
                      <a:gd name="connsiteX3" fmla="*/ 2504874 w 2504874"/>
                      <a:gd name="connsiteY3" fmla="*/ 131323 h 1532106"/>
                      <a:gd name="connsiteX4" fmla="*/ 1502924 w 2504874"/>
                      <a:gd name="connsiteY4" fmla="*/ 355060 h 1532106"/>
                      <a:gd name="connsiteX5" fmla="*/ 1084634 w 2504874"/>
                      <a:gd name="connsiteY5" fmla="*/ 306422 h 1532106"/>
                      <a:gd name="connsiteX6" fmla="*/ 355060 w 2504874"/>
                      <a:gd name="connsiteY6" fmla="*/ 1425102 h 1532106"/>
                      <a:gd name="connsiteX7" fmla="*/ 0 w 2504874"/>
                      <a:gd name="connsiteY7" fmla="*/ 1532106 h 1532106"/>
                      <a:gd name="connsiteX8" fmla="*/ 53503 w 2504874"/>
                      <a:gd name="connsiteY8" fmla="*/ 982494 h 1532106"/>
                      <a:gd name="connsiteX0" fmla="*/ 53503 w 2504874"/>
                      <a:gd name="connsiteY0" fmla="*/ 982494 h 1532106"/>
                      <a:gd name="connsiteX1" fmla="*/ 943584 w 2504874"/>
                      <a:gd name="connsiteY1" fmla="*/ 9727 h 1532106"/>
                      <a:gd name="connsiteX2" fmla="*/ 1600201 w 2504874"/>
                      <a:gd name="connsiteY2" fmla="*/ 0 h 1532106"/>
                      <a:gd name="connsiteX3" fmla="*/ 2504874 w 2504874"/>
                      <a:gd name="connsiteY3" fmla="*/ 131323 h 1532106"/>
                      <a:gd name="connsiteX4" fmla="*/ 1502924 w 2504874"/>
                      <a:gd name="connsiteY4" fmla="*/ 355060 h 1532106"/>
                      <a:gd name="connsiteX5" fmla="*/ 1084634 w 2504874"/>
                      <a:gd name="connsiteY5" fmla="*/ 306422 h 1532106"/>
                      <a:gd name="connsiteX6" fmla="*/ 355060 w 2504874"/>
                      <a:gd name="connsiteY6" fmla="*/ 1118680 h 1532106"/>
                      <a:gd name="connsiteX7" fmla="*/ 0 w 2504874"/>
                      <a:gd name="connsiteY7" fmla="*/ 1532106 h 1532106"/>
                      <a:gd name="connsiteX8" fmla="*/ 53503 w 2504874"/>
                      <a:gd name="connsiteY8" fmla="*/ 982494 h 1532106"/>
                      <a:gd name="connsiteX0" fmla="*/ 93644 w 2545015"/>
                      <a:gd name="connsiteY0" fmla="*/ 982494 h 1532106"/>
                      <a:gd name="connsiteX1" fmla="*/ 983725 w 2545015"/>
                      <a:gd name="connsiteY1" fmla="*/ 9727 h 1532106"/>
                      <a:gd name="connsiteX2" fmla="*/ 1640342 w 2545015"/>
                      <a:gd name="connsiteY2" fmla="*/ 0 h 1532106"/>
                      <a:gd name="connsiteX3" fmla="*/ 2545015 w 2545015"/>
                      <a:gd name="connsiteY3" fmla="*/ 131323 h 1532106"/>
                      <a:gd name="connsiteX4" fmla="*/ 1543065 w 2545015"/>
                      <a:gd name="connsiteY4" fmla="*/ 355060 h 1532106"/>
                      <a:gd name="connsiteX5" fmla="*/ 1124775 w 2545015"/>
                      <a:gd name="connsiteY5" fmla="*/ 306422 h 1532106"/>
                      <a:gd name="connsiteX6" fmla="*/ 395201 w 2545015"/>
                      <a:gd name="connsiteY6" fmla="*/ 1118680 h 1532106"/>
                      <a:gd name="connsiteX7" fmla="*/ 40141 w 2545015"/>
                      <a:gd name="connsiteY7" fmla="*/ 1532106 h 1532106"/>
                      <a:gd name="connsiteX8" fmla="*/ 93644 w 2545015"/>
                      <a:gd name="connsiteY8" fmla="*/ 982494 h 1532106"/>
                      <a:gd name="connsiteX0" fmla="*/ 96072 w 2547443"/>
                      <a:gd name="connsiteY0" fmla="*/ 982494 h 1532106"/>
                      <a:gd name="connsiteX1" fmla="*/ 986153 w 2547443"/>
                      <a:gd name="connsiteY1" fmla="*/ 9727 h 1532106"/>
                      <a:gd name="connsiteX2" fmla="*/ 1642770 w 2547443"/>
                      <a:gd name="connsiteY2" fmla="*/ 0 h 1532106"/>
                      <a:gd name="connsiteX3" fmla="*/ 2547443 w 2547443"/>
                      <a:gd name="connsiteY3" fmla="*/ 131323 h 1532106"/>
                      <a:gd name="connsiteX4" fmla="*/ 1545493 w 2547443"/>
                      <a:gd name="connsiteY4" fmla="*/ 355060 h 1532106"/>
                      <a:gd name="connsiteX5" fmla="*/ 1127203 w 2547443"/>
                      <a:gd name="connsiteY5" fmla="*/ 306422 h 1532106"/>
                      <a:gd name="connsiteX6" fmla="*/ 397629 w 2547443"/>
                      <a:gd name="connsiteY6" fmla="*/ 1118680 h 1532106"/>
                      <a:gd name="connsiteX7" fmla="*/ 42569 w 2547443"/>
                      <a:gd name="connsiteY7" fmla="*/ 1532106 h 1532106"/>
                      <a:gd name="connsiteX8" fmla="*/ 96072 w 2547443"/>
                      <a:gd name="connsiteY8" fmla="*/ 982494 h 1532106"/>
                      <a:gd name="connsiteX0" fmla="*/ 96072 w 2547443"/>
                      <a:gd name="connsiteY0" fmla="*/ 982494 h 1677790"/>
                      <a:gd name="connsiteX1" fmla="*/ 986153 w 2547443"/>
                      <a:gd name="connsiteY1" fmla="*/ 9727 h 1677790"/>
                      <a:gd name="connsiteX2" fmla="*/ 1642770 w 2547443"/>
                      <a:gd name="connsiteY2" fmla="*/ 0 h 1677790"/>
                      <a:gd name="connsiteX3" fmla="*/ 2547443 w 2547443"/>
                      <a:gd name="connsiteY3" fmla="*/ 131323 h 1677790"/>
                      <a:gd name="connsiteX4" fmla="*/ 1545493 w 2547443"/>
                      <a:gd name="connsiteY4" fmla="*/ 355060 h 1677790"/>
                      <a:gd name="connsiteX5" fmla="*/ 1127203 w 2547443"/>
                      <a:gd name="connsiteY5" fmla="*/ 306422 h 1677790"/>
                      <a:gd name="connsiteX6" fmla="*/ 397629 w 2547443"/>
                      <a:gd name="connsiteY6" fmla="*/ 1118680 h 1677790"/>
                      <a:gd name="connsiteX7" fmla="*/ 42569 w 2547443"/>
                      <a:gd name="connsiteY7" fmla="*/ 1532106 h 1677790"/>
                      <a:gd name="connsiteX8" fmla="*/ 96072 w 2547443"/>
                      <a:gd name="connsiteY8" fmla="*/ 982494 h 1677790"/>
                      <a:gd name="connsiteX0" fmla="*/ 96072 w 2547443"/>
                      <a:gd name="connsiteY0" fmla="*/ 982494 h 1552660"/>
                      <a:gd name="connsiteX1" fmla="*/ 986153 w 2547443"/>
                      <a:gd name="connsiteY1" fmla="*/ 9727 h 1552660"/>
                      <a:gd name="connsiteX2" fmla="*/ 1642770 w 2547443"/>
                      <a:gd name="connsiteY2" fmla="*/ 0 h 1552660"/>
                      <a:gd name="connsiteX3" fmla="*/ 2547443 w 2547443"/>
                      <a:gd name="connsiteY3" fmla="*/ 131323 h 1552660"/>
                      <a:gd name="connsiteX4" fmla="*/ 1545493 w 2547443"/>
                      <a:gd name="connsiteY4" fmla="*/ 355060 h 1552660"/>
                      <a:gd name="connsiteX5" fmla="*/ 1127203 w 2547443"/>
                      <a:gd name="connsiteY5" fmla="*/ 306422 h 1552660"/>
                      <a:gd name="connsiteX6" fmla="*/ 397629 w 2547443"/>
                      <a:gd name="connsiteY6" fmla="*/ 1118680 h 1552660"/>
                      <a:gd name="connsiteX7" fmla="*/ 344128 w 2547443"/>
                      <a:gd name="connsiteY7" fmla="*/ 1405647 h 1552660"/>
                      <a:gd name="connsiteX8" fmla="*/ 42569 w 2547443"/>
                      <a:gd name="connsiteY8" fmla="*/ 1532106 h 1552660"/>
                      <a:gd name="connsiteX9" fmla="*/ 96072 w 2547443"/>
                      <a:gd name="connsiteY9" fmla="*/ 982494 h 1552660"/>
                      <a:gd name="connsiteX0" fmla="*/ 96072 w 2547443"/>
                      <a:gd name="connsiteY0" fmla="*/ 982494 h 1554370"/>
                      <a:gd name="connsiteX1" fmla="*/ 986153 w 2547443"/>
                      <a:gd name="connsiteY1" fmla="*/ 9727 h 1554370"/>
                      <a:gd name="connsiteX2" fmla="*/ 1642770 w 2547443"/>
                      <a:gd name="connsiteY2" fmla="*/ 0 h 1554370"/>
                      <a:gd name="connsiteX3" fmla="*/ 2547443 w 2547443"/>
                      <a:gd name="connsiteY3" fmla="*/ 131323 h 1554370"/>
                      <a:gd name="connsiteX4" fmla="*/ 1545493 w 2547443"/>
                      <a:gd name="connsiteY4" fmla="*/ 355060 h 1554370"/>
                      <a:gd name="connsiteX5" fmla="*/ 1127203 w 2547443"/>
                      <a:gd name="connsiteY5" fmla="*/ 306422 h 1554370"/>
                      <a:gd name="connsiteX6" fmla="*/ 397629 w 2547443"/>
                      <a:gd name="connsiteY6" fmla="*/ 1118680 h 1554370"/>
                      <a:gd name="connsiteX7" fmla="*/ 378175 w 2547443"/>
                      <a:gd name="connsiteY7" fmla="*/ 1420238 h 1554370"/>
                      <a:gd name="connsiteX8" fmla="*/ 42569 w 2547443"/>
                      <a:gd name="connsiteY8" fmla="*/ 1532106 h 1554370"/>
                      <a:gd name="connsiteX9" fmla="*/ 96072 w 2547443"/>
                      <a:gd name="connsiteY9" fmla="*/ 982494 h 1554370"/>
                      <a:gd name="connsiteX0" fmla="*/ 96072 w 2547443"/>
                      <a:gd name="connsiteY0" fmla="*/ 982494 h 1554370"/>
                      <a:gd name="connsiteX1" fmla="*/ 986153 w 2547443"/>
                      <a:gd name="connsiteY1" fmla="*/ 9727 h 1554370"/>
                      <a:gd name="connsiteX2" fmla="*/ 1642770 w 2547443"/>
                      <a:gd name="connsiteY2" fmla="*/ 0 h 1554370"/>
                      <a:gd name="connsiteX3" fmla="*/ 2547443 w 2547443"/>
                      <a:gd name="connsiteY3" fmla="*/ 131323 h 1554370"/>
                      <a:gd name="connsiteX4" fmla="*/ 1545493 w 2547443"/>
                      <a:gd name="connsiteY4" fmla="*/ 355060 h 1554370"/>
                      <a:gd name="connsiteX5" fmla="*/ 1127203 w 2547443"/>
                      <a:gd name="connsiteY5" fmla="*/ 306422 h 1554370"/>
                      <a:gd name="connsiteX6" fmla="*/ 397629 w 2547443"/>
                      <a:gd name="connsiteY6" fmla="*/ 1118680 h 1554370"/>
                      <a:gd name="connsiteX7" fmla="*/ 378175 w 2547443"/>
                      <a:gd name="connsiteY7" fmla="*/ 1420238 h 1554370"/>
                      <a:gd name="connsiteX8" fmla="*/ 42569 w 2547443"/>
                      <a:gd name="connsiteY8" fmla="*/ 1532106 h 1554370"/>
                      <a:gd name="connsiteX9" fmla="*/ 96072 w 2547443"/>
                      <a:gd name="connsiteY9" fmla="*/ 982494 h 1554370"/>
                      <a:gd name="connsiteX0" fmla="*/ 96072 w 2547443"/>
                      <a:gd name="connsiteY0" fmla="*/ 982494 h 1554370"/>
                      <a:gd name="connsiteX1" fmla="*/ 986153 w 2547443"/>
                      <a:gd name="connsiteY1" fmla="*/ 9727 h 1554370"/>
                      <a:gd name="connsiteX2" fmla="*/ 1642770 w 2547443"/>
                      <a:gd name="connsiteY2" fmla="*/ 0 h 1554370"/>
                      <a:gd name="connsiteX3" fmla="*/ 2547443 w 2547443"/>
                      <a:gd name="connsiteY3" fmla="*/ 131323 h 1554370"/>
                      <a:gd name="connsiteX4" fmla="*/ 1545493 w 2547443"/>
                      <a:gd name="connsiteY4" fmla="*/ 355060 h 1554370"/>
                      <a:gd name="connsiteX5" fmla="*/ 1127203 w 2547443"/>
                      <a:gd name="connsiteY5" fmla="*/ 306422 h 1554370"/>
                      <a:gd name="connsiteX6" fmla="*/ 397629 w 2547443"/>
                      <a:gd name="connsiteY6" fmla="*/ 1118680 h 1554370"/>
                      <a:gd name="connsiteX7" fmla="*/ 378175 w 2547443"/>
                      <a:gd name="connsiteY7" fmla="*/ 1420238 h 1554370"/>
                      <a:gd name="connsiteX8" fmla="*/ 42569 w 2547443"/>
                      <a:gd name="connsiteY8" fmla="*/ 1532106 h 1554370"/>
                      <a:gd name="connsiteX9" fmla="*/ 96072 w 2547443"/>
                      <a:gd name="connsiteY9" fmla="*/ 982494 h 1554370"/>
                      <a:gd name="connsiteX0" fmla="*/ 96072 w 2547443"/>
                      <a:gd name="connsiteY0" fmla="*/ 982494 h 1572098"/>
                      <a:gd name="connsiteX1" fmla="*/ 986153 w 2547443"/>
                      <a:gd name="connsiteY1" fmla="*/ 9727 h 1572098"/>
                      <a:gd name="connsiteX2" fmla="*/ 1642770 w 2547443"/>
                      <a:gd name="connsiteY2" fmla="*/ 0 h 1572098"/>
                      <a:gd name="connsiteX3" fmla="*/ 2547443 w 2547443"/>
                      <a:gd name="connsiteY3" fmla="*/ 131323 h 1572098"/>
                      <a:gd name="connsiteX4" fmla="*/ 1545493 w 2547443"/>
                      <a:gd name="connsiteY4" fmla="*/ 355060 h 1572098"/>
                      <a:gd name="connsiteX5" fmla="*/ 1127203 w 2547443"/>
                      <a:gd name="connsiteY5" fmla="*/ 306422 h 1572098"/>
                      <a:gd name="connsiteX6" fmla="*/ 397629 w 2547443"/>
                      <a:gd name="connsiteY6" fmla="*/ 1118680 h 1572098"/>
                      <a:gd name="connsiteX7" fmla="*/ 378175 w 2547443"/>
                      <a:gd name="connsiteY7" fmla="*/ 1420238 h 1572098"/>
                      <a:gd name="connsiteX8" fmla="*/ 246851 w 2547443"/>
                      <a:gd name="connsiteY8" fmla="*/ 1517516 h 1572098"/>
                      <a:gd name="connsiteX9" fmla="*/ 42569 w 2547443"/>
                      <a:gd name="connsiteY9" fmla="*/ 1532106 h 1572098"/>
                      <a:gd name="connsiteX10" fmla="*/ 96072 w 2547443"/>
                      <a:gd name="connsiteY10" fmla="*/ 982494 h 1572098"/>
                      <a:gd name="connsiteX0" fmla="*/ 96072 w 2547443"/>
                      <a:gd name="connsiteY0" fmla="*/ 982494 h 2135699"/>
                      <a:gd name="connsiteX1" fmla="*/ 986153 w 2547443"/>
                      <a:gd name="connsiteY1" fmla="*/ 9727 h 2135699"/>
                      <a:gd name="connsiteX2" fmla="*/ 1642770 w 2547443"/>
                      <a:gd name="connsiteY2" fmla="*/ 0 h 2135699"/>
                      <a:gd name="connsiteX3" fmla="*/ 2547443 w 2547443"/>
                      <a:gd name="connsiteY3" fmla="*/ 131323 h 2135699"/>
                      <a:gd name="connsiteX4" fmla="*/ 1545493 w 2547443"/>
                      <a:gd name="connsiteY4" fmla="*/ 355060 h 2135699"/>
                      <a:gd name="connsiteX5" fmla="*/ 1127203 w 2547443"/>
                      <a:gd name="connsiteY5" fmla="*/ 306422 h 2135699"/>
                      <a:gd name="connsiteX6" fmla="*/ 397629 w 2547443"/>
                      <a:gd name="connsiteY6" fmla="*/ 1118680 h 2135699"/>
                      <a:gd name="connsiteX7" fmla="*/ 378175 w 2547443"/>
                      <a:gd name="connsiteY7" fmla="*/ 1420238 h 2135699"/>
                      <a:gd name="connsiteX8" fmla="*/ 694323 w 2547443"/>
                      <a:gd name="connsiteY8" fmla="*/ 2135222 h 2135699"/>
                      <a:gd name="connsiteX9" fmla="*/ 42569 w 2547443"/>
                      <a:gd name="connsiteY9" fmla="*/ 1532106 h 2135699"/>
                      <a:gd name="connsiteX10" fmla="*/ 96072 w 2547443"/>
                      <a:gd name="connsiteY10" fmla="*/ 982494 h 2135699"/>
                      <a:gd name="connsiteX0" fmla="*/ 96072 w 2547443"/>
                      <a:gd name="connsiteY0" fmla="*/ 982494 h 2694798"/>
                      <a:gd name="connsiteX1" fmla="*/ 986153 w 2547443"/>
                      <a:gd name="connsiteY1" fmla="*/ 9727 h 2694798"/>
                      <a:gd name="connsiteX2" fmla="*/ 1642770 w 2547443"/>
                      <a:gd name="connsiteY2" fmla="*/ 0 h 2694798"/>
                      <a:gd name="connsiteX3" fmla="*/ 2547443 w 2547443"/>
                      <a:gd name="connsiteY3" fmla="*/ 131323 h 2694798"/>
                      <a:gd name="connsiteX4" fmla="*/ 1545493 w 2547443"/>
                      <a:gd name="connsiteY4" fmla="*/ 355060 h 2694798"/>
                      <a:gd name="connsiteX5" fmla="*/ 1127203 w 2547443"/>
                      <a:gd name="connsiteY5" fmla="*/ 306422 h 2694798"/>
                      <a:gd name="connsiteX6" fmla="*/ 397629 w 2547443"/>
                      <a:gd name="connsiteY6" fmla="*/ 1118680 h 2694798"/>
                      <a:gd name="connsiteX7" fmla="*/ 378175 w 2547443"/>
                      <a:gd name="connsiteY7" fmla="*/ 1420238 h 2694798"/>
                      <a:gd name="connsiteX8" fmla="*/ 694323 w 2547443"/>
                      <a:gd name="connsiteY8" fmla="*/ 2694562 h 2694798"/>
                      <a:gd name="connsiteX9" fmla="*/ 42569 w 2547443"/>
                      <a:gd name="connsiteY9" fmla="*/ 1532106 h 2694798"/>
                      <a:gd name="connsiteX10" fmla="*/ 96072 w 2547443"/>
                      <a:gd name="connsiteY10" fmla="*/ 982494 h 2694798"/>
                      <a:gd name="connsiteX0" fmla="*/ 96072 w 2547443"/>
                      <a:gd name="connsiteY0" fmla="*/ 982494 h 2765238"/>
                      <a:gd name="connsiteX1" fmla="*/ 986153 w 2547443"/>
                      <a:gd name="connsiteY1" fmla="*/ 9727 h 2765238"/>
                      <a:gd name="connsiteX2" fmla="*/ 1642770 w 2547443"/>
                      <a:gd name="connsiteY2" fmla="*/ 0 h 2765238"/>
                      <a:gd name="connsiteX3" fmla="*/ 2547443 w 2547443"/>
                      <a:gd name="connsiteY3" fmla="*/ 131323 h 2765238"/>
                      <a:gd name="connsiteX4" fmla="*/ 1545493 w 2547443"/>
                      <a:gd name="connsiteY4" fmla="*/ 355060 h 2765238"/>
                      <a:gd name="connsiteX5" fmla="*/ 1127203 w 2547443"/>
                      <a:gd name="connsiteY5" fmla="*/ 306422 h 2765238"/>
                      <a:gd name="connsiteX6" fmla="*/ 397629 w 2547443"/>
                      <a:gd name="connsiteY6" fmla="*/ 1118680 h 2765238"/>
                      <a:gd name="connsiteX7" fmla="*/ 378175 w 2547443"/>
                      <a:gd name="connsiteY7" fmla="*/ 1420238 h 2765238"/>
                      <a:gd name="connsiteX8" fmla="*/ 660277 w 2547443"/>
                      <a:gd name="connsiteY8" fmla="*/ 2504872 h 2765238"/>
                      <a:gd name="connsiteX9" fmla="*/ 694323 w 2547443"/>
                      <a:gd name="connsiteY9" fmla="*/ 2694562 h 2765238"/>
                      <a:gd name="connsiteX10" fmla="*/ 42569 w 2547443"/>
                      <a:gd name="connsiteY10" fmla="*/ 1532106 h 2765238"/>
                      <a:gd name="connsiteX11" fmla="*/ 96072 w 2547443"/>
                      <a:gd name="connsiteY11" fmla="*/ 982494 h 2765238"/>
                      <a:gd name="connsiteX0" fmla="*/ 96072 w 2547443"/>
                      <a:gd name="connsiteY0" fmla="*/ 982494 h 2765238"/>
                      <a:gd name="connsiteX1" fmla="*/ 986153 w 2547443"/>
                      <a:gd name="connsiteY1" fmla="*/ 9727 h 2765238"/>
                      <a:gd name="connsiteX2" fmla="*/ 1642770 w 2547443"/>
                      <a:gd name="connsiteY2" fmla="*/ 0 h 2765238"/>
                      <a:gd name="connsiteX3" fmla="*/ 2547443 w 2547443"/>
                      <a:gd name="connsiteY3" fmla="*/ 131323 h 2765238"/>
                      <a:gd name="connsiteX4" fmla="*/ 1545493 w 2547443"/>
                      <a:gd name="connsiteY4" fmla="*/ 355060 h 2765238"/>
                      <a:gd name="connsiteX5" fmla="*/ 1127203 w 2547443"/>
                      <a:gd name="connsiteY5" fmla="*/ 306422 h 2765238"/>
                      <a:gd name="connsiteX6" fmla="*/ 397629 w 2547443"/>
                      <a:gd name="connsiteY6" fmla="*/ 1118680 h 2765238"/>
                      <a:gd name="connsiteX7" fmla="*/ 378175 w 2547443"/>
                      <a:gd name="connsiteY7" fmla="*/ 1420238 h 2765238"/>
                      <a:gd name="connsiteX8" fmla="*/ 913196 w 2547443"/>
                      <a:gd name="connsiteY8" fmla="*/ 2504872 h 2765238"/>
                      <a:gd name="connsiteX9" fmla="*/ 694323 w 2547443"/>
                      <a:gd name="connsiteY9" fmla="*/ 2694562 h 2765238"/>
                      <a:gd name="connsiteX10" fmla="*/ 42569 w 2547443"/>
                      <a:gd name="connsiteY10" fmla="*/ 1532106 h 2765238"/>
                      <a:gd name="connsiteX11" fmla="*/ 96072 w 2547443"/>
                      <a:gd name="connsiteY11" fmla="*/ 982494 h 2765238"/>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621366 w 2547443"/>
                      <a:gd name="connsiteY8" fmla="*/ 1921212 h 2751446"/>
                      <a:gd name="connsiteX9" fmla="*/ 913196 w 2547443"/>
                      <a:gd name="connsiteY9" fmla="*/ 2504872 h 2751446"/>
                      <a:gd name="connsiteX10" fmla="*/ 694323 w 2547443"/>
                      <a:gd name="connsiteY10" fmla="*/ 2694562 h 2751446"/>
                      <a:gd name="connsiteX11" fmla="*/ 42569 w 2547443"/>
                      <a:gd name="connsiteY11" fmla="*/ 1532106 h 2751446"/>
                      <a:gd name="connsiteX12" fmla="*/ 96072 w 2547443"/>
                      <a:gd name="connsiteY12"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569 w 2547443"/>
                      <a:gd name="connsiteY11" fmla="*/ 1532106 h 2751446"/>
                      <a:gd name="connsiteX12" fmla="*/ 96072 w 2547443"/>
                      <a:gd name="connsiteY12"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569 w 2547443"/>
                      <a:gd name="connsiteY11" fmla="*/ 1532106 h 2751446"/>
                      <a:gd name="connsiteX12" fmla="*/ 96072 w 2547443"/>
                      <a:gd name="connsiteY12"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569 w 2547443"/>
                      <a:gd name="connsiteY11" fmla="*/ 1532106 h 2751446"/>
                      <a:gd name="connsiteX12" fmla="*/ 96072 w 2547443"/>
                      <a:gd name="connsiteY12"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569 w 2547443"/>
                      <a:gd name="connsiteY11" fmla="*/ 1532106 h 2751446"/>
                      <a:gd name="connsiteX12" fmla="*/ 96072 w 2547443"/>
                      <a:gd name="connsiteY12"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383039 w 2547443"/>
                      <a:gd name="connsiteY11" fmla="*/ 2178995 h 2751446"/>
                      <a:gd name="connsiteX12" fmla="*/ 42569 w 2547443"/>
                      <a:gd name="connsiteY12" fmla="*/ 1532106 h 2751446"/>
                      <a:gd name="connsiteX13" fmla="*/ 96072 w 2547443"/>
                      <a:gd name="connsiteY13"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6814 w 2547443"/>
                      <a:gd name="connsiteY11" fmla="*/ 1969851 h 2751446"/>
                      <a:gd name="connsiteX12" fmla="*/ 42569 w 2547443"/>
                      <a:gd name="connsiteY12" fmla="*/ 1532106 h 2751446"/>
                      <a:gd name="connsiteX13" fmla="*/ 96072 w 2547443"/>
                      <a:gd name="connsiteY13"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6814 w 2547443"/>
                      <a:gd name="connsiteY11" fmla="*/ 1969851 h 2751446"/>
                      <a:gd name="connsiteX12" fmla="*/ 42569 w 2547443"/>
                      <a:gd name="connsiteY12" fmla="*/ 1532106 h 2751446"/>
                      <a:gd name="connsiteX13" fmla="*/ 96072 w 2547443"/>
                      <a:gd name="connsiteY13" fmla="*/ 982494 h 2751446"/>
                      <a:gd name="connsiteX0" fmla="*/ 96072 w 2547443"/>
                      <a:gd name="connsiteY0" fmla="*/ 982494 h 2751446"/>
                      <a:gd name="connsiteX1" fmla="*/ 986153 w 2547443"/>
                      <a:gd name="connsiteY1" fmla="*/ 9727 h 2751446"/>
                      <a:gd name="connsiteX2" fmla="*/ 1642770 w 2547443"/>
                      <a:gd name="connsiteY2" fmla="*/ 0 h 2751446"/>
                      <a:gd name="connsiteX3" fmla="*/ 2547443 w 2547443"/>
                      <a:gd name="connsiteY3" fmla="*/ 131323 h 2751446"/>
                      <a:gd name="connsiteX4" fmla="*/ 1545493 w 2547443"/>
                      <a:gd name="connsiteY4" fmla="*/ 355060 h 2751446"/>
                      <a:gd name="connsiteX5" fmla="*/ 1127203 w 2547443"/>
                      <a:gd name="connsiteY5" fmla="*/ 306422 h 2751446"/>
                      <a:gd name="connsiteX6" fmla="*/ 397629 w 2547443"/>
                      <a:gd name="connsiteY6" fmla="*/ 1118680 h 2751446"/>
                      <a:gd name="connsiteX7" fmla="*/ 378175 w 2547443"/>
                      <a:gd name="connsiteY7" fmla="*/ 1420238 h 2751446"/>
                      <a:gd name="connsiteX8" fmla="*/ 738098 w 2547443"/>
                      <a:gd name="connsiteY8" fmla="*/ 1819072 h 2751446"/>
                      <a:gd name="connsiteX9" fmla="*/ 913196 w 2547443"/>
                      <a:gd name="connsiteY9" fmla="*/ 2504872 h 2751446"/>
                      <a:gd name="connsiteX10" fmla="*/ 694323 w 2547443"/>
                      <a:gd name="connsiteY10" fmla="*/ 2694562 h 2751446"/>
                      <a:gd name="connsiteX11" fmla="*/ 426814 w 2547443"/>
                      <a:gd name="connsiteY11" fmla="*/ 1969851 h 2751446"/>
                      <a:gd name="connsiteX12" fmla="*/ 42569 w 2547443"/>
                      <a:gd name="connsiteY12" fmla="*/ 1532106 h 2751446"/>
                      <a:gd name="connsiteX13" fmla="*/ 96072 w 2547443"/>
                      <a:gd name="connsiteY13" fmla="*/ 982494 h 2751446"/>
                      <a:gd name="connsiteX0" fmla="*/ 99995 w 2551366"/>
                      <a:gd name="connsiteY0" fmla="*/ 982494 h 2751446"/>
                      <a:gd name="connsiteX1" fmla="*/ 990076 w 2551366"/>
                      <a:gd name="connsiteY1" fmla="*/ 9727 h 2751446"/>
                      <a:gd name="connsiteX2" fmla="*/ 1646693 w 2551366"/>
                      <a:gd name="connsiteY2" fmla="*/ 0 h 2751446"/>
                      <a:gd name="connsiteX3" fmla="*/ 2551366 w 2551366"/>
                      <a:gd name="connsiteY3" fmla="*/ 131323 h 2751446"/>
                      <a:gd name="connsiteX4" fmla="*/ 1549416 w 2551366"/>
                      <a:gd name="connsiteY4" fmla="*/ 355060 h 2751446"/>
                      <a:gd name="connsiteX5" fmla="*/ 1131126 w 2551366"/>
                      <a:gd name="connsiteY5" fmla="*/ 306422 h 2751446"/>
                      <a:gd name="connsiteX6" fmla="*/ 401552 w 2551366"/>
                      <a:gd name="connsiteY6" fmla="*/ 1118680 h 2751446"/>
                      <a:gd name="connsiteX7" fmla="*/ 382098 w 2551366"/>
                      <a:gd name="connsiteY7" fmla="*/ 1420238 h 2751446"/>
                      <a:gd name="connsiteX8" fmla="*/ 742021 w 2551366"/>
                      <a:gd name="connsiteY8" fmla="*/ 1819072 h 2751446"/>
                      <a:gd name="connsiteX9" fmla="*/ 917119 w 2551366"/>
                      <a:gd name="connsiteY9" fmla="*/ 2504872 h 2751446"/>
                      <a:gd name="connsiteX10" fmla="*/ 698246 w 2551366"/>
                      <a:gd name="connsiteY10" fmla="*/ 2694562 h 2751446"/>
                      <a:gd name="connsiteX11" fmla="*/ 430737 w 2551366"/>
                      <a:gd name="connsiteY11" fmla="*/ 1969851 h 2751446"/>
                      <a:gd name="connsiteX12" fmla="*/ 41628 w 2551366"/>
                      <a:gd name="connsiteY12" fmla="*/ 1493195 h 2751446"/>
                      <a:gd name="connsiteX13" fmla="*/ 99995 w 2551366"/>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47743 w 2568372"/>
                      <a:gd name="connsiteY11" fmla="*/ 1969851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47743 w 2568372"/>
                      <a:gd name="connsiteY11" fmla="*/ 1969851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72062 w 2568372"/>
                      <a:gd name="connsiteY11" fmla="*/ 1935804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72062 w 2568372"/>
                      <a:gd name="connsiteY11" fmla="*/ 1935804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52606 w 2568372"/>
                      <a:gd name="connsiteY11" fmla="*/ 1935804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52606 w 2568372"/>
                      <a:gd name="connsiteY11" fmla="*/ 1935804 h 2751446"/>
                      <a:gd name="connsiteX12" fmla="*/ 58634 w 2568372"/>
                      <a:gd name="connsiteY12" fmla="*/ 1493195 h 2751446"/>
                      <a:gd name="connsiteX13" fmla="*/ 117001 w 2568372"/>
                      <a:gd name="connsiteY13" fmla="*/ 982494 h 2751446"/>
                      <a:gd name="connsiteX0" fmla="*/ 117001 w 2568372"/>
                      <a:gd name="connsiteY0" fmla="*/ 982494 h 2751446"/>
                      <a:gd name="connsiteX1" fmla="*/ 1007082 w 2568372"/>
                      <a:gd name="connsiteY1" fmla="*/ 9727 h 2751446"/>
                      <a:gd name="connsiteX2" fmla="*/ 1663699 w 2568372"/>
                      <a:gd name="connsiteY2" fmla="*/ 0 h 2751446"/>
                      <a:gd name="connsiteX3" fmla="*/ 2568372 w 2568372"/>
                      <a:gd name="connsiteY3" fmla="*/ 131323 h 2751446"/>
                      <a:gd name="connsiteX4" fmla="*/ 1566422 w 2568372"/>
                      <a:gd name="connsiteY4" fmla="*/ 355060 h 2751446"/>
                      <a:gd name="connsiteX5" fmla="*/ 1148132 w 2568372"/>
                      <a:gd name="connsiteY5" fmla="*/ 306422 h 2751446"/>
                      <a:gd name="connsiteX6" fmla="*/ 418558 w 2568372"/>
                      <a:gd name="connsiteY6" fmla="*/ 1118680 h 2751446"/>
                      <a:gd name="connsiteX7" fmla="*/ 399104 w 2568372"/>
                      <a:gd name="connsiteY7" fmla="*/ 1420238 h 2751446"/>
                      <a:gd name="connsiteX8" fmla="*/ 759027 w 2568372"/>
                      <a:gd name="connsiteY8" fmla="*/ 1819072 h 2751446"/>
                      <a:gd name="connsiteX9" fmla="*/ 934125 w 2568372"/>
                      <a:gd name="connsiteY9" fmla="*/ 2504872 h 2751446"/>
                      <a:gd name="connsiteX10" fmla="*/ 715252 w 2568372"/>
                      <a:gd name="connsiteY10" fmla="*/ 2694562 h 2751446"/>
                      <a:gd name="connsiteX11" fmla="*/ 452606 w 2568372"/>
                      <a:gd name="connsiteY11" fmla="*/ 1935804 h 2751446"/>
                      <a:gd name="connsiteX12" fmla="*/ 58634 w 2568372"/>
                      <a:gd name="connsiteY12" fmla="*/ 1493195 h 2751446"/>
                      <a:gd name="connsiteX13" fmla="*/ 117001 w 2568372"/>
                      <a:gd name="connsiteY13" fmla="*/ 982494 h 2751446"/>
                      <a:gd name="connsiteX0" fmla="*/ 117001 w 2568372"/>
                      <a:gd name="connsiteY0" fmla="*/ 982494 h 2708634"/>
                      <a:gd name="connsiteX1" fmla="*/ 1007082 w 2568372"/>
                      <a:gd name="connsiteY1" fmla="*/ 9727 h 2708634"/>
                      <a:gd name="connsiteX2" fmla="*/ 1663699 w 2568372"/>
                      <a:gd name="connsiteY2" fmla="*/ 0 h 2708634"/>
                      <a:gd name="connsiteX3" fmla="*/ 2568372 w 2568372"/>
                      <a:gd name="connsiteY3" fmla="*/ 131323 h 2708634"/>
                      <a:gd name="connsiteX4" fmla="*/ 1566422 w 2568372"/>
                      <a:gd name="connsiteY4" fmla="*/ 355060 h 2708634"/>
                      <a:gd name="connsiteX5" fmla="*/ 1148132 w 2568372"/>
                      <a:gd name="connsiteY5" fmla="*/ 306422 h 2708634"/>
                      <a:gd name="connsiteX6" fmla="*/ 418558 w 2568372"/>
                      <a:gd name="connsiteY6" fmla="*/ 1118680 h 2708634"/>
                      <a:gd name="connsiteX7" fmla="*/ 399104 w 2568372"/>
                      <a:gd name="connsiteY7" fmla="*/ 1420238 h 2708634"/>
                      <a:gd name="connsiteX8" fmla="*/ 759027 w 2568372"/>
                      <a:gd name="connsiteY8" fmla="*/ 1819072 h 2708634"/>
                      <a:gd name="connsiteX9" fmla="*/ 934125 w 2568372"/>
                      <a:gd name="connsiteY9" fmla="*/ 2504872 h 2708634"/>
                      <a:gd name="connsiteX10" fmla="*/ 715252 w 2568372"/>
                      <a:gd name="connsiteY10" fmla="*/ 2694562 h 2708634"/>
                      <a:gd name="connsiteX11" fmla="*/ 452606 w 2568372"/>
                      <a:gd name="connsiteY11" fmla="*/ 1935804 h 2708634"/>
                      <a:gd name="connsiteX12" fmla="*/ 58634 w 2568372"/>
                      <a:gd name="connsiteY12" fmla="*/ 1493195 h 2708634"/>
                      <a:gd name="connsiteX13" fmla="*/ 117001 w 2568372"/>
                      <a:gd name="connsiteY13" fmla="*/ 982494 h 2708634"/>
                      <a:gd name="connsiteX0" fmla="*/ 117001 w 2568372"/>
                      <a:gd name="connsiteY0" fmla="*/ 982494 h 2705878"/>
                      <a:gd name="connsiteX1" fmla="*/ 1007082 w 2568372"/>
                      <a:gd name="connsiteY1" fmla="*/ 9727 h 2705878"/>
                      <a:gd name="connsiteX2" fmla="*/ 1663699 w 2568372"/>
                      <a:gd name="connsiteY2" fmla="*/ 0 h 2705878"/>
                      <a:gd name="connsiteX3" fmla="*/ 2568372 w 2568372"/>
                      <a:gd name="connsiteY3" fmla="*/ 131323 h 2705878"/>
                      <a:gd name="connsiteX4" fmla="*/ 1566422 w 2568372"/>
                      <a:gd name="connsiteY4" fmla="*/ 355060 h 2705878"/>
                      <a:gd name="connsiteX5" fmla="*/ 1148132 w 2568372"/>
                      <a:gd name="connsiteY5" fmla="*/ 306422 h 2705878"/>
                      <a:gd name="connsiteX6" fmla="*/ 418558 w 2568372"/>
                      <a:gd name="connsiteY6" fmla="*/ 1118680 h 2705878"/>
                      <a:gd name="connsiteX7" fmla="*/ 399104 w 2568372"/>
                      <a:gd name="connsiteY7" fmla="*/ 1420238 h 2705878"/>
                      <a:gd name="connsiteX8" fmla="*/ 759027 w 2568372"/>
                      <a:gd name="connsiteY8" fmla="*/ 1819072 h 2705878"/>
                      <a:gd name="connsiteX9" fmla="*/ 934125 w 2568372"/>
                      <a:gd name="connsiteY9" fmla="*/ 2504872 h 2705878"/>
                      <a:gd name="connsiteX10" fmla="*/ 715252 w 2568372"/>
                      <a:gd name="connsiteY10" fmla="*/ 2694562 h 2705878"/>
                      <a:gd name="connsiteX11" fmla="*/ 452606 w 2568372"/>
                      <a:gd name="connsiteY11" fmla="*/ 1935804 h 2705878"/>
                      <a:gd name="connsiteX12" fmla="*/ 58634 w 2568372"/>
                      <a:gd name="connsiteY12" fmla="*/ 1493195 h 2705878"/>
                      <a:gd name="connsiteX13" fmla="*/ 117001 w 2568372"/>
                      <a:gd name="connsiteY13" fmla="*/ 982494 h 2705878"/>
                      <a:gd name="connsiteX0" fmla="*/ 117001 w 2568372"/>
                      <a:gd name="connsiteY0" fmla="*/ 982494 h 2705878"/>
                      <a:gd name="connsiteX1" fmla="*/ 1007082 w 2568372"/>
                      <a:gd name="connsiteY1" fmla="*/ 9727 h 2705878"/>
                      <a:gd name="connsiteX2" fmla="*/ 1663699 w 2568372"/>
                      <a:gd name="connsiteY2" fmla="*/ 0 h 2705878"/>
                      <a:gd name="connsiteX3" fmla="*/ 2568372 w 2568372"/>
                      <a:gd name="connsiteY3" fmla="*/ 131323 h 2705878"/>
                      <a:gd name="connsiteX4" fmla="*/ 1566422 w 2568372"/>
                      <a:gd name="connsiteY4" fmla="*/ 355060 h 2705878"/>
                      <a:gd name="connsiteX5" fmla="*/ 1148132 w 2568372"/>
                      <a:gd name="connsiteY5" fmla="*/ 306422 h 2705878"/>
                      <a:gd name="connsiteX6" fmla="*/ 418558 w 2568372"/>
                      <a:gd name="connsiteY6" fmla="*/ 1118680 h 2705878"/>
                      <a:gd name="connsiteX7" fmla="*/ 399104 w 2568372"/>
                      <a:gd name="connsiteY7" fmla="*/ 1420238 h 2705878"/>
                      <a:gd name="connsiteX8" fmla="*/ 768755 w 2568372"/>
                      <a:gd name="connsiteY8" fmla="*/ 1809344 h 2705878"/>
                      <a:gd name="connsiteX9" fmla="*/ 934125 w 2568372"/>
                      <a:gd name="connsiteY9" fmla="*/ 2504872 h 2705878"/>
                      <a:gd name="connsiteX10" fmla="*/ 715252 w 2568372"/>
                      <a:gd name="connsiteY10" fmla="*/ 2694562 h 2705878"/>
                      <a:gd name="connsiteX11" fmla="*/ 452606 w 2568372"/>
                      <a:gd name="connsiteY11" fmla="*/ 1935804 h 2705878"/>
                      <a:gd name="connsiteX12" fmla="*/ 58634 w 2568372"/>
                      <a:gd name="connsiteY12" fmla="*/ 1493195 h 2705878"/>
                      <a:gd name="connsiteX13" fmla="*/ 117001 w 2568372"/>
                      <a:gd name="connsiteY13" fmla="*/ 982494 h 2705878"/>
                      <a:gd name="connsiteX0" fmla="*/ 117001 w 2568372"/>
                      <a:gd name="connsiteY0" fmla="*/ 982494 h 2705878"/>
                      <a:gd name="connsiteX1" fmla="*/ 1007082 w 2568372"/>
                      <a:gd name="connsiteY1" fmla="*/ 9727 h 2705878"/>
                      <a:gd name="connsiteX2" fmla="*/ 1663699 w 2568372"/>
                      <a:gd name="connsiteY2" fmla="*/ 0 h 2705878"/>
                      <a:gd name="connsiteX3" fmla="*/ 2568372 w 2568372"/>
                      <a:gd name="connsiteY3" fmla="*/ 131323 h 2705878"/>
                      <a:gd name="connsiteX4" fmla="*/ 1566422 w 2568372"/>
                      <a:gd name="connsiteY4" fmla="*/ 355060 h 2705878"/>
                      <a:gd name="connsiteX5" fmla="*/ 1148132 w 2568372"/>
                      <a:gd name="connsiteY5" fmla="*/ 306422 h 2705878"/>
                      <a:gd name="connsiteX6" fmla="*/ 418558 w 2568372"/>
                      <a:gd name="connsiteY6" fmla="*/ 1118680 h 2705878"/>
                      <a:gd name="connsiteX7" fmla="*/ 399104 w 2568372"/>
                      <a:gd name="connsiteY7" fmla="*/ 1420238 h 2705878"/>
                      <a:gd name="connsiteX8" fmla="*/ 768755 w 2568372"/>
                      <a:gd name="connsiteY8" fmla="*/ 1809344 h 2705878"/>
                      <a:gd name="connsiteX9" fmla="*/ 934125 w 2568372"/>
                      <a:gd name="connsiteY9" fmla="*/ 2504872 h 2705878"/>
                      <a:gd name="connsiteX10" fmla="*/ 715252 w 2568372"/>
                      <a:gd name="connsiteY10" fmla="*/ 2694562 h 2705878"/>
                      <a:gd name="connsiteX11" fmla="*/ 452606 w 2568372"/>
                      <a:gd name="connsiteY11" fmla="*/ 1935804 h 2705878"/>
                      <a:gd name="connsiteX12" fmla="*/ 58634 w 2568372"/>
                      <a:gd name="connsiteY12" fmla="*/ 1493195 h 2705878"/>
                      <a:gd name="connsiteX13" fmla="*/ 117001 w 2568372"/>
                      <a:gd name="connsiteY13" fmla="*/ 982494 h 2705878"/>
                      <a:gd name="connsiteX0" fmla="*/ 117001 w 2568372"/>
                      <a:gd name="connsiteY0" fmla="*/ 982494 h 2705878"/>
                      <a:gd name="connsiteX1" fmla="*/ 1007082 w 2568372"/>
                      <a:gd name="connsiteY1" fmla="*/ 9727 h 2705878"/>
                      <a:gd name="connsiteX2" fmla="*/ 1663699 w 2568372"/>
                      <a:gd name="connsiteY2" fmla="*/ 0 h 2705878"/>
                      <a:gd name="connsiteX3" fmla="*/ 2568372 w 2568372"/>
                      <a:gd name="connsiteY3" fmla="*/ 131323 h 2705878"/>
                      <a:gd name="connsiteX4" fmla="*/ 1566422 w 2568372"/>
                      <a:gd name="connsiteY4" fmla="*/ 355060 h 2705878"/>
                      <a:gd name="connsiteX5" fmla="*/ 1148132 w 2568372"/>
                      <a:gd name="connsiteY5" fmla="*/ 306422 h 2705878"/>
                      <a:gd name="connsiteX6" fmla="*/ 418558 w 2568372"/>
                      <a:gd name="connsiteY6" fmla="*/ 1118680 h 2705878"/>
                      <a:gd name="connsiteX7" fmla="*/ 399104 w 2568372"/>
                      <a:gd name="connsiteY7" fmla="*/ 1420238 h 2705878"/>
                      <a:gd name="connsiteX8" fmla="*/ 768755 w 2568372"/>
                      <a:gd name="connsiteY8" fmla="*/ 1809344 h 2705878"/>
                      <a:gd name="connsiteX9" fmla="*/ 934125 w 2568372"/>
                      <a:gd name="connsiteY9" fmla="*/ 2504872 h 2705878"/>
                      <a:gd name="connsiteX10" fmla="*/ 715252 w 2568372"/>
                      <a:gd name="connsiteY10" fmla="*/ 2694562 h 2705878"/>
                      <a:gd name="connsiteX11" fmla="*/ 452606 w 2568372"/>
                      <a:gd name="connsiteY11" fmla="*/ 1935804 h 2705878"/>
                      <a:gd name="connsiteX12" fmla="*/ 58634 w 2568372"/>
                      <a:gd name="connsiteY12" fmla="*/ 1493195 h 2705878"/>
                      <a:gd name="connsiteX13" fmla="*/ 117001 w 2568372"/>
                      <a:gd name="connsiteY13" fmla="*/ 982494 h 2705878"/>
                      <a:gd name="connsiteX0" fmla="*/ 117001 w 2568372"/>
                      <a:gd name="connsiteY0" fmla="*/ 1079805 h 2803189"/>
                      <a:gd name="connsiteX1" fmla="*/ 1007082 w 2568372"/>
                      <a:gd name="connsiteY1" fmla="*/ 107038 h 2803189"/>
                      <a:gd name="connsiteX2" fmla="*/ 1663699 w 2568372"/>
                      <a:gd name="connsiteY2" fmla="*/ 97311 h 2803189"/>
                      <a:gd name="connsiteX3" fmla="*/ 2568372 w 2568372"/>
                      <a:gd name="connsiteY3" fmla="*/ 228634 h 2803189"/>
                      <a:gd name="connsiteX4" fmla="*/ 1566422 w 2568372"/>
                      <a:gd name="connsiteY4" fmla="*/ 452371 h 2803189"/>
                      <a:gd name="connsiteX5" fmla="*/ 1148132 w 2568372"/>
                      <a:gd name="connsiteY5" fmla="*/ 403733 h 2803189"/>
                      <a:gd name="connsiteX6" fmla="*/ 418558 w 2568372"/>
                      <a:gd name="connsiteY6" fmla="*/ 1215991 h 2803189"/>
                      <a:gd name="connsiteX7" fmla="*/ 399104 w 2568372"/>
                      <a:gd name="connsiteY7" fmla="*/ 1517549 h 2803189"/>
                      <a:gd name="connsiteX8" fmla="*/ 768755 w 2568372"/>
                      <a:gd name="connsiteY8" fmla="*/ 1906655 h 2803189"/>
                      <a:gd name="connsiteX9" fmla="*/ 934125 w 2568372"/>
                      <a:gd name="connsiteY9" fmla="*/ 2602183 h 2803189"/>
                      <a:gd name="connsiteX10" fmla="*/ 715252 w 2568372"/>
                      <a:gd name="connsiteY10" fmla="*/ 2791873 h 2803189"/>
                      <a:gd name="connsiteX11" fmla="*/ 452606 w 2568372"/>
                      <a:gd name="connsiteY11" fmla="*/ 2033115 h 2803189"/>
                      <a:gd name="connsiteX12" fmla="*/ 58634 w 2568372"/>
                      <a:gd name="connsiteY12" fmla="*/ 1590506 h 2803189"/>
                      <a:gd name="connsiteX13" fmla="*/ 117001 w 2568372"/>
                      <a:gd name="connsiteY13" fmla="*/ 1079805 h 2803189"/>
                      <a:gd name="connsiteX0" fmla="*/ 117001 w 2568372"/>
                      <a:gd name="connsiteY0" fmla="*/ 1091839 h 2815223"/>
                      <a:gd name="connsiteX1" fmla="*/ 1007082 w 2568372"/>
                      <a:gd name="connsiteY1" fmla="*/ 119072 h 2815223"/>
                      <a:gd name="connsiteX2" fmla="*/ 1663699 w 2568372"/>
                      <a:gd name="connsiteY2" fmla="*/ 109345 h 2815223"/>
                      <a:gd name="connsiteX3" fmla="*/ 2568372 w 2568372"/>
                      <a:gd name="connsiteY3" fmla="*/ 240668 h 2815223"/>
                      <a:gd name="connsiteX4" fmla="*/ 1566422 w 2568372"/>
                      <a:gd name="connsiteY4" fmla="*/ 464405 h 2815223"/>
                      <a:gd name="connsiteX5" fmla="*/ 1148132 w 2568372"/>
                      <a:gd name="connsiteY5" fmla="*/ 415767 h 2815223"/>
                      <a:gd name="connsiteX6" fmla="*/ 418558 w 2568372"/>
                      <a:gd name="connsiteY6" fmla="*/ 1228025 h 2815223"/>
                      <a:gd name="connsiteX7" fmla="*/ 399104 w 2568372"/>
                      <a:gd name="connsiteY7" fmla="*/ 1529583 h 2815223"/>
                      <a:gd name="connsiteX8" fmla="*/ 768755 w 2568372"/>
                      <a:gd name="connsiteY8" fmla="*/ 1918689 h 2815223"/>
                      <a:gd name="connsiteX9" fmla="*/ 934125 w 2568372"/>
                      <a:gd name="connsiteY9" fmla="*/ 2614217 h 2815223"/>
                      <a:gd name="connsiteX10" fmla="*/ 715252 w 2568372"/>
                      <a:gd name="connsiteY10" fmla="*/ 2803907 h 2815223"/>
                      <a:gd name="connsiteX11" fmla="*/ 452606 w 2568372"/>
                      <a:gd name="connsiteY11" fmla="*/ 2045149 h 2815223"/>
                      <a:gd name="connsiteX12" fmla="*/ 58634 w 2568372"/>
                      <a:gd name="connsiteY12" fmla="*/ 1602540 h 2815223"/>
                      <a:gd name="connsiteX13" fmla="*/ 117001 w 2568372"/>
                      <a:gd name="connsiteY13" fmla="*/ 1091839 h 2815223"/>
                      <a:gd name="connsiteX0" fmla="*/ 117001 w 2568372"/>
                      <a:gd name="connsiteY0" fmla="*/ 1091839 h 2815223"/>
                      <a:gd name="connsiteX1" fmla="*/ 1007082 w 2568372"/>
                      <a:gd name="connsiteY1" fmla="*/ 119072 h 2815223"/>
                      <a:gd name="connsiteX2" fmla="*/ 1663699 w 2568372"/>
                      <a:gd name="connsiteY2" fmla="*/ 109345 h 2815223"/>
                      <a:gd name="connsiteX3" fmla="*/ 2568372 w 2568372"/>
                      <a:gd name="connsiteY3" fmla="*/ 240668 h 2815223"/>
                      <a:gd name="connsiteX4" fmla="*/ 1566422 w 2568372"/>
                      <a:gd name="connsiteY4" fmla="*/ 464405 h 2815223"/>
                      <a:gd name="connsiteX5" fmla="*/ 1148132 w 2568372"/>
                      <a:gd name="connsiteY5" fmla="*/ 415767 h 2815223"/>
                      <a:gd name="connsiteX6" fmla="*/ 418558 w 2568372"/>
                      <a:gd name="connsiteY6" fmla="*/ 1228025 h 2815223"/>
                      <a:gd name="connsiteX7" fmla="*/ 399104 w 2568372"/>
                      <a:gd name="connsiteY7" fmla="*/ 1529583 h 2815223"/>
                      <a:gd name="connsiteX8" fmla="*/ 768755 w 2568372"/>
                      <a:gd name="connsiteY8" fmla="*/ 1918689 h 2815223"/>
                      <a:gd name="connsiteX9" fmla="*/ 934125 w 2568372"/>
                      <a:gd name="connsiteY9" fmla="*/ 2614217 h 2815223"/>
                      <a:gd name="connsiteX10" fmla="*/ 715252 w 2568372"/>
                      <a:gd name="connsiteY10" fmla="*/ 2803907 h 2815223"/>
                      <a:gd name="connsiteX11" fmla="*/ 452606 w 2568372"/>
                      <a:gd name="connsiteY11" fmla="*/ 2045149 h 2815223"/>
                      <a:gd name="connsiteX12" fmla="*/ 58634 w 2568372"/>
                      <a:gd name="connsiteY12" fmla="*/ 1602540 h 2815223"/>
                      <a:gd name="connsiteX13" fmla="*/ 117001 w 2568372"/>
                      <a:gd name="connsiteY13" fmla="*/ 1091839 h 2815223"/>
                      <a:gd name="connsiteX0" fmla="*/ 117001 w 2568372"/>
                      <a:gd name="connsiteY0" fmla="*/ 1091839 h 2815223"/>
                      <a:gd name="connsiteX1" fmla="*/ 1007082 w 2568372"/>
                      <a:gd name="connsiteY1" fmla="*/ 119072 h 2815223"/>
                      <a:gd name="connsiteX2" fmla="*/ 1663699 w 2568372"/>
                      <a:gd name="connsiteY2" fmla="*/ 109345 h 2815223"/>
                      <a:gd name="connsiteX3" fmla="*/ 2568372 w 2568372"/>
                      <a:gd name="connsiteY3" fmla="*/ 240668 h 2815223"/>
                      <a:gd name="connsiteX4" fmla="*/ 1566422 w 2568372"/>
                      <a:gd name="connsiteY4" fmla="*/ 464405 h 2815223"/>
                      <a:gd name="connsiteX5" fmla="*/ 1148132 w 2568372"/>
                      <a:gd name="connsiteY5" fmla="*/ 415767 h 2815223"/>
                      <a:gd name="connsiteX6" fmla="*/ 418558 w 2568372"/>
                      <a:gd name="connsiteY6" fmla="*/ 1228025 h 2815223"/>
                      <a:gd name="connsiteX7" fmla="*/ 399104 w 2568372"/>
                      <a:gd name="connsiteY7" fmla="*/ 1529583 h 2815223"/>
                      <a:gd name="connsiteX8" fmla="*/ 768755 w 2568372"/>
                      <a:gd name="connsiteY8" fmla="*/ 1918689 h 2815223"/>
                      <a:gd name="connsiteX9" fmla="*/ 934125 w 2568372"/>
                      <a:gd name="connsiteY9" fmla="*/ 2614217 h 2815223"/>
                      <a:gd name="connsiteX10" fmla="*/ 715252 w 2568372"/>
                      <a:gd name="connsiteY10" fmla="*/ 2803907 h 2815223"/>
                      <a:gd name="connsiteX11" fmla="*/ 452606 w 2568372"/>
                      <a:gd name="connsiteY11" fmla="*/ 2045149 h 2815223"/>
                      <a:gd name="connsiteX12" fmla="*/ 58634 w 2568372"/>
                      <a:gd name="connsiteY12" fmla="*/ 1602540 h 2815223"/>
                      <a:gd name="connsiteX13" fmla="*/ 117001 w 2568372"/>
                      <a:gd name="connsiteY13" fmla="*/ 1091839 h 2815223"/>
                      <a:gd name="connsiteX0" fmla="*/ 117001 w 2568372"/>
                      <a:gd name="connsiteY0" fmla="*/ 1091839 h 2815223"/>
                      <a:gd name="connsiteX1" fmla="*/ 1007082 w 2568372"/>
                      <a:gd name="connsiteY1" fmla="*/ 119072 h 2815223"/>
                      <a:gd name="connsiteX2" fmla="*/ 1663699 w 2568372"/>
                      <a:gd name="connsiteY2" fmla="*/ 109345 h 2815223"/>
                      <a:gd name="connsiteX3" fmla="*/ 2568372 w 2568372"/>
                      <a:gd name="connsiteY3" fmla="*/ 240668 h 2815223"/>
                      <a:gd name="connsiteX4" fmla="*/ 1566422 w 2568372"/>
                      <a:gd name="connsiteY4" fmla="*/ 464405 h 2815223"/>
                      <a:gd name="connsiteX5" fmla="*/ 1148132 w 2568372"/>
                      <a:gd name="connsiteY5" fmla="*/ 415767 h 2815223"/>
                      <a:gd name="connsiteX6" fmla="*/ 418558 w 2568372"/>
                      <a:gd name="connsiteY6" fmla="*/ 1228025 h 2815223"/>
                      <a:gd name="connsiteX7" fmla="*/ 399104 w 2568372"/>
                      <a:gd name="connsiteY7" fmla="*/ 1529583 h 2815223"/>
                      <a:gd name="connsiteX8" fmla="*/ 768755 w 2568372"/>
                      <a:gd name="connsiteY8" fmla="*/ 1918689 h 2815223"/>
                      <a:gd name="connsiteX9" fmla="*/ 934125 w 2568372"/>
                      <a:gd name="connsiteY9" fmla="*/ 2614217 h 2815223"/>
                      <a:gd name="connsiteX10" fmla="*/ 715252 w 2568372"/>
                      <a:gd name="connsiteY10" fmla="*/ 2803907 h 2815223"/>
                      <a:gd name="connsiteX11" fmla="*/ 452606 w 2568372"/>
                      <a:gd name="connsiteY11" fmla="*/ 2045149 h 2815223"/>
                      <a:gd name="connsiteX12" fmla="*/ 58634 w 2568372"/>
                      <a:gd name="connsiteY12" fmla="*/ 1602540 h 2815223"/>
                      <a:gd name="connsiteX13" fmla="*/ 117001 w 2568372"/>
                      <a:gd name="connsiteY13" fmla="*/ 1091839 h 2815223"/>
                      <a:gd name="connsiteX0" fmla="*/ 117001 w 2568372"/>
                      <a:gd name="connsiteY0" fmla="*/ 1091839 h 2815223"/>
                      <a:gd name="connsiteX1" fmla="*/ 1007082 w 2568372"/>
                      <a:gd name="connsiteY1" fmla="*/ 119072 h 2815223"/>
                      <a:gd name="connsiteX2" fmla="*/ 1663699 w 2568372"/>
                      <a:gd name="connsiteY2" fmla="*/ 109345 h 2815223"/>
                      <a:gd name="connsiteX3" fmla="*/ 2568372 w 2568372"/>
                      <a:gd name="connsiteY3" fmla="*/ 240668 h 2815223"/>
                      <a:gd name="connsiteX4" fmla="*/ 1566422 w 2568372"/>
                      <a:gd name="connsiteY4" fmla="*/ 464405 h 2815223"/>
                      <a:gd name="connsiteX5" fmla="*/ 1148132 w 2568372"/>
                      <a:gd name="connsiteY5" fmla="*/ 415767 h 2815223"/>
                      <a:gd name="connsiteX6" fmla="*/ 418558 w 2568372"/>
                      <a:gd name="connsiteY6" fmla="*/ 1228025 h 2815223"/>
                      <a:gd name="connsiteX7" fmla="*/ 399104 w 2568372"/>
                      <a:gd name="connsiteY7" fmla="*/ 1529583 h 2815223"/>
                      <a:gd name="connsiteX8" fmla="*/ 768755 w 2568372"/>
                      <a:gd name="connsiteY8" fmla="*/ 1918689 h 2815223"/>
                      <a:gd name="connsiteX9" fmla="*/ 934125 w 2568372"/>
                      <a:gd name="connsiteY9" fmla="*/ 2614217 h 2815223"/>
                      <a:gd name="connsiteX10" fmla="*/ 715252 w 2568372"/>
                      <a:gd name="connsiteY10" fmla="*/ 2803907 h 2815223"/>
                      <a:gd name="connsiteX11" fmla="*/ 452606 w 2568372"/>
                      <a:gd name="connsiteY11" fmla="*/ 2045149 h 2815223"/>
                      <a:gd name="connsiteX12" fmla="*/ 58634 w 2568372"/>
                      <a:gd name="connsiteY12" fmla="*/ 1602540 h 2815223"/>
                      <a:gd name="connsiteX13" fmla="*/ 117001 w 2568372"/>
                      <a:gd name="connsiteY13" fmla="*/ 1091839 h 2815223"/>
                      <a:gd name="connsiteX0" fmla="*/ 117001 w 2603282"/>
                      <a:gd name="connsiteY0" fmla="*/ 1091839 h 2815223"/>
                      <a:gd name="connsiteX1" fmla="*/ 1007082 w 2603282"/>
                      <a:gd name="connsiteY1" fmla="*/ 119072 h 2815223"/>
                      <a:gd name="connsiteX2" fmla="*/ 1663699 w 2603282"/>
                      <a:gd name="connsiteY2" fmla="*/ 109345 h 2815223"/>
                      <a:gd name="connsiteX3" fmla="*/ 2568372 w 2603282"/>
                      <a:gd name="connsiteY3" fmla="*/ 240668 h 2815223"/>
                      <a:gd name="connsiteX4" fmla="*/ 2334908 w 2603282"/>
                      <a:gd name="connsiteY4" fmla="*/ 483861 h 2815223"/>
                      <a:gd name="connsiteX5" fmla="*/ 1566422 w 2603282"/>
                      <a:gd name="connsiteY5" fmla="*/ 464405 h 2815223"/>
                      <a:gd name="connsiteX6" fmla="*/ 1148132 w 2603282"/>
                      <a:gd name="connsiteY6" fmla="*/ 415767 h 2815223"/>
                      <a:gd name="connsiteX7" fmla="*/ 418558 w 2603282"/>
                      <a:gd name="connsiteY7" fmla="*/ 1228025 h 2815223"/>
                      <a:gd name="connsiteX8" fmla="*/ 399104 w 2603282"/>
                      <a:gd name="connsiteY8" fmla="*/ 1529583 h 2815223"/>
                      <a:gd name="connsiteX9" fmla="*/ 768755 w 2603282"/>
                      <a:gd name="connsiteY9" fmla="*/ 1918689 h 2815223"/>
                      <a:gd name="connsiteX10" fmla="*/ 934125 w 2603282"/>
                      <a:gd name="connsiteY10" fmla="*/ 2614217 h 2815223"/>
                      <a:gd name="connsiteX11" fmla="*/ 715252 w 2603282"/>
                      <a:gd name="connsiteY11" fmla="*/ 2803907 h 2815223"/>
                      <a:gd name="connsiteX12" fmla="*/ 452606 w 2603282"/>
                      <a:gd name="connsiteY12" fmla="*/ 2045149 h 2815223"/>
                      <a:gd name="connsiteX13" fmla="*/ 58634 w 2603282"/>
                      <a:gd name="connsiteY13" fmla="*/ 1602540 h 2815223"/>
                      <a:gd name="connsiteX14" fmla="*/ 117001 w 2603282"/>
                      <a:gd name="connsiteY14" fmla="*/ 1091839 h 2815223"/>
                      <a:gd name="connsiteX0" fmla="*/ 117001 w 2704505"/>
                      <a:gd name="connsiteY0" fmla="*/ 1091839 h 2815223"/>
                      <a:gd name="connsiteX1" fmla="*/ 1007082 w 2704505"/>
                      <a:gd name="connsiteY1" fmla="*/ 119072 h 2815223"/>
                      <a:gd name="connsiteX2" fmla="*/ 1663699 w 2704505"/>
                      <a:gd name="connsiteY2" fmla="*/ 109345 h 2815223"/>
                      <a:gd name="connsiteX3" fmla="*/ 2568372 w 2704505"/>
                      <a:gd name="connsiteY3" fmla="*/ 240668 h 2815223"/>
                      <a:gd name="connsiteX4" fmla="*/ 2617010 w 2704505"/>
                      <a:gd name="connsiteY4" fmla="*/ 381721 h 2815223"/>
                      <a:gd name="connsiteX5" fmla="*/ 1566422 w 2704505"/>
                      <a:gd name="connsiteY5" fmla="*/ 464405 h 2815223"/>
                      <a:gd name="connsiteX6" fmla="*/ 1148132 w 2704505"/>
                      <a:gd name="connsiteY6" fmla="*/ 415767 h 2815223"/>
                      <a:gd name="connsiteX7" fmla="*/ 418558 w 2704505"/>
                      <a:gd name="connsiteY7" fmla="*/ 1228025 h 2815223"/>
                      <a:gd name="connsiteX8" fmla="*/ 399104 w 2704505"/>
                      <a:gd name="connsiteY8" fmla="*/ 1529583 h 2815223"/>
                      <a:gd name="connsiteX9" fmla="*/ 768755 w 2704505"/>
                      <a:gd name="connsiteY9" fmla="*/ 1918689 h 2815223"/>
                      <a:gd name="connsiteX10" fmla="*/ 934125 w 2704505"/>
                      <a:gd name="connsiteY10" fmla="*/ 2614217 h 2815223"/>
                      <a:gd name="connsiteX11" fmla="*/ 715252 w 2704505"/>
                      <a:gd name="connsiteY11" fmla="*/ 2803907 h 2815223"/>
                      <a:gd name="connsiteX12" fmla="*/ 452606 w 2704505"/>
                      <a:gd name="connsiteY12" fmla="*/ 2045149 h 2815223"/>
                      <a:gd name="connsiteX13" fmla="*/ 58634 w 2704505"/>
                      <a:gd name="connsiteY13" fmla="*/ 1602540 h 2815223"/>
                      <a:gd name="connsiteX14" fmla="*/ 117001 w 2704505"/>
                      <a:gd name="connsiteY14" fmla="*/ 1091839 h 2815223"/>
                      <a:gd name="connsiteX0" fmla="*/ 117001 w 2832040"/>
                      <a:gd name="connsiteY0" fmla="*/ 1091839 h 2815223"/>
                      <a:gd name="connsiteX1" fmla="*/ 1007082 w 2832040"/>
                      <a:gd name="connsiteY1" fmla="*/ 119072 h 2815223"/>
                      <a:gd name="connsiteX2" fmla="*/ 1663699 w 2832040"/>
                      <a:gd name="connsiteY2" fmla="*/ 109345 h 2815223"/>
                      <a:gd name="connsiteX3" fmla="*/ 2568372 w 2832040"/>
                      <a:gd name="connsiteY3" fmla="*/ 240668 h 2815223"/>
                      <a:gd name="connsiteX4" fmla="*/ 2617010 w 2832040"/>
                      <a:gd name="connsiteY4" fmla="*/ 381721 h 2815223"/>
                      <a:gd name="connsiteX5" fmla="*/ 1566422 w 2832040"/>
                      <a:gd name="connsiteY5" fmla="*/ 464405 h 2815223"/>
                      <a:gd name="connsiteX6" fmla="*/ 1148132 w 2832040"/>
                      <a:gd name="connsiteY6" fmla="*/ 415767 h 2815223"/>
                      <a:gd name="connsiteX7" fmla="*/ 418558 w 2832040"/>
                      <a:gd name="connsiteY7" fmla="*/ 1228025 h 2815223"/>
                      <a:gd name="connsiteX8" fmla="*/ 399104 w 2832040"/>
                      <a:gd name="connsiteY8" fmla="*/ 1529583 h 2815223"/>
                      <a:gd name="connsiteX9" fmla="*/ 768755 w 2832040"/>
                      <a:gd name="connsiteY9" fmla="*/ 1918689 h 2815223"/>
                      <a:gd name="connsiteX10" fmla="*/ 934125 w 2832040"/>
                      <a:gd name="connsiteY10" fmla="*/ 2614217 h 2815223"/>
                      <a:gd name="connsiteX11" fmla="*/ 715252 w 2832040"/>
                      <a:gd name="connsiteY11" fmla="*/ 2803907 h 2815223"/>
                      <a:gd name="connsiteX12" fmla="*/ 452606 w 2832040"/>
                      <a:gd name="connsiteY12" fmla="*/ 2045149 h 2815223"/>
                      <a:gd name="connsiteX13" fmla="*/ 58634 w 2832040"/>
                      <a:gd name="connsiteY13" fmla="*/ 1602540 h 2815223"/>
                      <a:gd name="connsiteX14" fmla="*/ 117001 w 2832040"/>
                      <a:gd name="connsiteY14" fmla="*/ 1091839 h 2815223"/>
                      <a:gd name="connsiteX0" fmla="*/ 117001 w 2832040"/>
                      <a:gd name="connsiteY0" fmla="*/ 1091839 h 2815223"/>
                      <a:gd name="connsiteX1" fmla="*/ 1007082 w 2832040"/>
                      <a:gd name="connsiteY1" fmla="*/ 119072 h 2815223"/>
                      <a:gd name="connsiteX2" fmla="*/ 1663699 w 2832040"/>
                      <a:gd name="connsiteY2" fmla="*/ 109345 h 2815223"/>
                      <a:gd name="connsiteX3" fmla="*/ 2568372 w 2832040"/>
                      <a:gd name="connsiteY3" fmla="*/ 240668 h 2815223"/>
                      <a:gd name="connsiteX4" fmla="*/ 2617010 w 2832040"/>
                      <a:gd name="connsiteY4" fmla="*/ 381721 h 2815223"/>
                      <a:gd name="connsiteX5" fmla="*/ 1566422 w 2832040"/>
                      <a:gd name="connsiteY5" fmla="*/ 464405 h 2815223"/>
                      <a:gd name="connsiteX6" fmla="*/ 1148132 w 2832040"/>
                      <a:gd name="connsiteY6" fmla="*/ 415767 h 2815223"/>
                      <a:gd name="connsiteX7" fmla="*/ 418558 w 2832040"/>
                      <a:gd name="connsiteY7" fmla="*/ 1228025 h 2815223"/>
                      <a:gd name="connsiteX8" fmla="*/ 399104 w 2832040"/>
                      <a:gd name="connsiteY8" fmla="*/ 1529583 h 2815223"/>
                      <a:gd name="connsiteX9" fmla="*/ 768755 w 2832040"/>
                      <a:gd name="connsiteY9" fmla="*/ 1918689 h 2815223"/>
                      <a:gd name="connsiteX10" fmla="*/ 934125 w 2832040"/>
                      <a:gd name="connsiteY10" fmla="*/ 2614217 h 2815223"/>
                      <a:gd name="connsiteX11" fmla="*/ 715252 w 2832040"/>
                      <a:gd name="connsiteY11" fmla="*/ 2803907 h 2815223"/>
                      <a:gd name="connsiteX12" fmla="*/ 452606 w 2832040"/>
                      <a:gd name="connsiteY12" fmla="*/ 2045149 h 2815223"/>
                      <a:gd name="connsiteX13" fmla="*/ 58634 w 2832040"/>
                      <a:gd name="connsiteY13" fmla="*/ 1602540 h 2815223"/>
                      <a:gd name="connsiteX14" fmla="*/ 117001 w 283204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36680"/>
                      <a:gd name="connsiteY0" fmla="*/ 1091839 h 2815223"/>
                      <a:gd name="connsiteX1" fmla="*/ 1007082 w 2836680"/>
                      <a:gd name="connsiteY1" fmla="*/ 119072 h 2815223"/>
                      <a:gd name="connsiteX2" fmla="*/ 1663699 w 2836680"/>
                      <a:gd name="connsiteY2" fmla="*/ 109345 h 2815223"/>
                      <a:gd name="connsiteX3" fmla="*/ 2568372 w 2836680"/>
                      <a:gd name="connsiteY3" fmla="*/ 240668 h 2815223"/>
                      <a:gd name="connsiteX4" fmla="*/ 2617010 w 2836680"/>
                      <a:gd name="connsiteY4" fmla="*/ 381721 h 2815223"/>
                      <a:gd name="connsiteX5" fmla="*/ 1566422 w 2836680"/>
                      <a:gd name="connsiteY5" fmla="*/ 464405 h 2815223"/>
                      <a:gd name="connsiteX6" fmla="*/ 1148132 w 2836680"/>
                      <a:gd name="connsiteY6" fmla="*/ 415767 h 2815223"/>
                      <a:gd name="connsiteX7" fmla="*/ 418558 w 2836680"/>
                      <a:gd name="connsiteY7" fmla="*/ 1228025 h 2815223"/>
                      <a:gd name="connsiteX8" fmla="*/ 399104 w 2836680"/>
                      <a:gd name="connsiteY8" fmla="*/ 1529583 h 2815223"/>
                      <a:gd name="connsiteX9" fmla="*/ 768755 w 2836680"/>
                      <a:gd name="connsiteY9" fmla="*/ 1918689 h 2815223"/>
                      <a:gd name="connsiteX10" fmla="*/ 934125 w 2836680"/>
                      <a:gd name="connsiteY10" fmla="*/ 2614217 h 2815223"/>
                      <a:gd name="connsiteX11" fmla="*/ 715252 w 2836680"/>
                      <a:gd name="connsiteY11" fmla="*/ 2803907 h 2815223"/>
                      <a:gd name="connsiteX12" fmla="*/ 452606 w 2836680"/>
                      <a:gd name="connsiteY12" fmla="*/ 2045149 h 2815223"/>
                      <a:gd name="connsiteX13" fmla="*/ 58634 w 2836680"/>
                      <a:gd name="connsiteY13" fmla="*/ 1602540 h 2815223"/>
                      <a:gd name="connsiteX14" fmla="*/ 117001 w 2836680"/>
                      <a:gd name="connsiteY14" fmla="*/ 1091839 h 2815223"/>
                      <a:gd name="connsiteX0" fmla="*/ 117001 w 2846845"/>
                      <a:gd name="connsiteY0" fmla="*/ 1091839 h 2815223"/>
                      <a:gd name="connsiteX1" fmla="*/ 1007082 w 2846845"/>
                      <a:gd name="connsiteY1" fmla="*/ 119072 h 2815223"/>
                      <a:gd name="connsiteX2" fmla="*/ 1663699 w 2846845"/>
                      <a:gd name="connsiteY2" fmla="*/ 109345 h 2815223"/>
                      <a:gd name="connsiteX3" fmla="*/ 2568372 w 2846845"/>
                      <a:gd name="connsiteY3" fmla="*/ 240668 h 2815223"/>
                      <a:gd name="connsiteX4" fmla="*/ 2617010 w 2846845"/>
                      <a:gd name="connsiteY4" fmla="*/ 381721 h 2815223"/>
                      <a:gd name="connsiteX5" fmla="*/ 1566422 w 2846845"/>
                      <a:gd name="connsiteY5" fmla="*/ 464405 h 2815223"/>
                      <a:gd name="connsiteX6" fmla="*/ 1148132 w 2846845"/>
                      <a:gd name="connsiteY6" fmla="*/ 415767 h 2815223"/>
                      <a:gd name="connsiteX7" fmla="*/ 418558 w 2846845"/>
                      <a:gd name="connsiteY7" fmla="*/ 1228025 h 2815223"/>
                      <a:gd name="connsiteX8" fmla="*/ 399104 w 2846845"/>
                      <a:gd name="connsiteY8" fmla="*/ 1529583 h 2815223"/>
                      <a:gd name="connsiteX9" fmla="*/ 768755 w 2846845"/>
                      <a:gd name="connsiteY9" fmla="*/ 1918689 h 2815223"/>
                      <a:gd name="connsiteX10" fmla="*/ 934125 w 2846845"/>
                      <a:gd name="connsiteY10" fmla="*/ 2614217 h 2815223"/>
                      <a:gd name="connsiteX11" fmla="*/ 715252 w 2846845"/>
                      <a:gd name="connsiteY11" fmla="*/ 2803907 h 2815223"/>
                      <a:gd name="connsiteX12" fmla="*/ 452606 w 2846845"/>
                      <a:gd name="connsiteY12" fmla="*/ 2045149 h 2815223"/>
                      <a:gd name="connsiteX13" fmla="*/ 58634 w 2846845"/>
                      <a:gd name="connsiteY13" fmla="*/ 1602540 h 2815223"/>
                      <a:gd name="connsiteX14" fmla="*/ 117001 w 2846845"/>
                      <a:gd name="connsiteY14" fmla="*/ 1091839 h 2815223"/>
                      <a:gd name="connsiteX0" fmla="*/ 117001 w 2846845"/>
                      <a:gd name="connsiteY0" fmla="*/ 1091839 h 2815223"/>
                      <a:gd name="connsiteX1" fmla="*/ 1007082 w 2846845"/>
                      <a:gd name="connsiteY1" fmla="*/ 119072 h 2815223"/>
                      <a:gd name="connsiteX2" fmla="*/ 1663699 w 2846845"/>
                      <a:gd name="connsiteY2" fmla="*/ 109345 h 2815223"/>
                      <a:gd name="connsiteX3" fmla="*/ 2568372 w 2846845"/>
                      <a:gd name="connsiteY3" fmla="*/ 240668 h 2815223"/>
                      <a:gd name="connsiteX4" fmla="*/ 2617010 w 2846845"/>
                      <a:gd name="connsiteY4" fmla="*/ 381721 h 2815223"/>
                      <a:gd name="connsiteX5" fmla="*/ 1566422 w 2846845"/>
                      <a:gd name="connsiteY5" fmla="*/ 464405 h 2815223"/>
                      <a:gd name="connsiteX6" fmla="*/ 1148132 w 2846845"/>
                      <a:gd name="connsiteY6" fmla="*/ 415767 h 2815223"/>
                      <a:gd name="connsiteX7" fmla="*/ 418558 w 2846845"/>
                      <a:gd name="connsiteY7" fmla="*/ 1228025 h 2815223"/>
                      <a:gd name="connsiteX8" fmla="*/ 399104 w 2846845"/>
                      <a:gd name="connsiteY8" fmla="*/ 1529583 h 2815223"/>
                      <a:gd name="connsiteX9" fmla="*/ 768755 w 2846845"/>
                      <a:gd name="connsiteY9" fmla="*/ 1918689 h 2815223"/>
                      <a:gd name="connsiteX10" fmla="*/ 934125 w 2846845"/>
                      <a:gd name="connsiteY10" fmla="*/ 2614217 h 2815223"/>
                      <a:gd name="connsiteX11" fmla="*/ 715252 w 2846845"/>
                      <a:gd name="connsiteY11" fmla="*/ 2803907 h 2815223"/>
                      <a:gd name="connsiteX12" fmla="*/ 452606 w 2846845"/>
                      <a:gd name="connsiteY12" fmla="*/ 2045149 h 2815223"/>
                      <a:gd name="connsiteX13" fmla="*/ 58634 w 2846845"/>
                      <a:gd name="connsiteY13" fmla="*/ 1602540 h 2815223"/>
                      <a:gd name="connsiteX14" fmla="*/ 117001 w 2846845"/>
                      <a:gd name="connsiteY14" fmla="*/ 1091839 h 2815223"/>
                      <a:gd name="connsiteX0" fmla="*/ 117001 w 2846845"/>
                      <a:gd name="connsiteY0" fmla="*/ 1091839 h 2815223"/>
                      <a:gd name="connsiteX1" fmla="*/ 1007082 w 2846845"/>
                      <a:gd name="connsiteY1" fmla="*/ 119072 h 2815223"/>
                      <a:gd name="connsiteX2" fmla="*/ 1663699 w 2846845"/>
                      <a:gd name="connsiteY2" fmla="*/ 109345 h 2815223"/>
                      <a:gd name="connsiteX3" fmla="*/ 2568372 w 2846845"/>
                      <a:gd name="connsiteY3" fmla="*/ 240668 h 2815223"/>
                      <a:gd name="connsiteX4" fmla="*/ 2617010 w 2846845"/>
                      <a:gd name="connsiteY4" fmla="*/ 381721 h 2815223"/>
                      <a:gd name="connsiteX5" fmla="*/ 1566422 w 2846845"/>
                      <a:gd name="connsiteY5" fmla="*/ 464405 h 2815223"/>
                      <a:gd name="connsiteX6" fmla="*/ 1148132 w 2846845"/>
                      <a:gd name="connsiteY6" fmla="*/ 415767 h 2815223"/>
                      <a:gd name="connsiteX7" fmla="*/ 418558 w 2846845"/>
                      <a:gd name="connsiteY7" fmla="*/ 1228025 h 2815223"/>
                      <a:gd name="connsiteX8" fmla="*/ 399104 w 2846845"/>
                      <a:gd name="connsiteY8" fmla="*/ 1529583 h 2815223"/>
                      <a:gd name="connsiteX9" fmla="*/ 768755 w 2846845"/>
                      <a:gd name="connsiteY9" fmla="*/ 1918689 h 2815223"/>
                      <a:gd name="connsiteX10" fmla="*/ 934125 w 2846845"/>
                      <a:gd name="connsiteY10" fmla="*/ 2614217 h 2815223"/>
                      <a:gd name="connsiteX11" fmla="*/ 715252 w 2846845"/>
                      <a:gd name="connsiteY11" fmla="*/ 2803907 h 2815223"/>
                      <a:gd name="connsiteX12" fmla="*/ 452606 w 2846845"/>
                      <a:gd name="connsiteY12" fmla="*/ 2045149 h 2815223"/>
                      <a:gd name="connsiteX13" fmla="*/ 58634 w 2846845"/>
                      <a:gd name="connsiteY13" fmla="*/ 1602540 h 2815223"/>
                      <a:gd name="connsiteX14" fmla="*/ 117001 w 2846845"/>
                      <a:gd name="connsiteY14" fmla="*/ 1091839 h 2815223"/>
                      <a:gd name="connsiteX0" fmla="*/ 117001 w 2846845"/>
                      <a:gd name="connsiteY0" fmla="*/ 1099926 h 2823310"/>
                      <a:gd name="connsiteX1" fmla="*/ 1007082 w 2846845"/>
                      <a:gd name="connsiteY1" fmla="*/ 127159 h 2823310"/>
                      <a:gd name="connsiteX2" fmla="*/ 1663699 w 2846845"/>
                      <a:gd name="connsiteY2" fmla="*/ 117432 h 2823310"/>
                      <a:gd name="connsiteX3" fmla="*/ 2568372 w 2846845"/>
                      <a:gd name="connsiteY3" fmla="*/ 248755 h 2823310"/>
                      <a:gd name="connsiteX4" fmla="*/ 2617010 w 2846845"/>
                      <a:gd name="connsiteY4" fmla="*/ 389808 h 2823310"/>
                      <a:gd name="connsiteX5" fmla="*/ 1566422 w 2846845"/>
                      <a:gd name="connsiteY5" fmla="*/ 472492 h 2823310"/>
                      <a:gd name="connsiteX6" fmla="*/ 1148132 w 2846845"/>
                      <a:gd name="connsiteY6" fmla="*/ 423854 h 2823310"/>
                      <a:gd name="connsiteX7" fmla="*/ 418558 w 2846845"/>
                      <a:gd name="connsiteY7" fmla="*/ 1236112 h 2823310"/>
                      <a:gd name="connsiteX8" fmla="*/ 399104 w 2846845"/>
                      <a:gd name="connsiteY8" fmla="*/ 1537670 h 2823310"/>
                      <a:gd name="connsiteX9" fmla="*/ 768755 w 2846845"/>
                      <a:gd name="connsiteY9" fmla="*/ 1926776 h 2823310"/>
                      <a:gd name="connsiteX10" fmla="*/ 934125 w 2846845"/>
                      <a:gd name="connsiteY10" fmla="*/ 2622304 h 2823310"/>
                      <a:gd name="connsiteX11" fmla="*/ 715252 w 2846845"/>
                      <a:gd name="connsiteY11" fmla="*/ 2811994 h 2823310"/>
                      <a:gd name="connsiteX12" fmla="*/ 452606 w 2846845"/>
                      <a:gd name="connsiteY12" fmla="*/ 2053236 h 2823310"/>
                      <a:gd name="connsiteX13" fmla="*/ 58634 w 2846845"/>
                      <a:gd name="connsiteY13" fmla="*/ 1610627 h 2823310"/>
                      <a:gd name="connsiteX14" fmla="*/ 117001 w 2846845"/>
                      <a:gd name="connsiteY14" fmla="*/ 1099926 h 2823310"/>
                      <a:gd name="connsiteX0" fmla="*/ 117001 w 2846845"/>
                      <a:gd name="connsiteY0" fmla="*/ 1095802 h 2819186"/>
                      <a:gd name="connsiteX1" fmla="*/ 1007082 w 2846845"/>
                      <a:gd name="connsiteY1" fmla="*/ 123035 h 2819186"/>
                      <a:gd name="connsiteX2" fmla="*/ 1663699 w 2846845"/>
                      <a:gd name="connsiteY2" fmla="*/ 113308 h 2819186"/>
                      <a:gd name="connsiteX3" fmla="*/ 2568372 w 2846845"/>
                      <a:gd name="connsiteY3" fmla="*/ 244631 h 2819186"/>
                      <a:gd name="connsiteX4" fmla="*/ 2617010 w 2846845"/>
                      <a:gd name="connsiteY4" fmla="*/ 385684 h 2819186"/>
                      <a:gd name="connsiteX5" fmla="*/ 1566422 w 2846845"/>
                      <a:gd name="connsiteY5" fmla="*/ 468368 h 2819186"/>
                      <a:gd name="connsiteX6" fmla="*/ 1148132 w 2846845"/>
                      <a:gd name="connsiteY6" fmla="*/ 419730 h 2819186"/>
                      <a:gd name="connsiteX7" fmla="*/ 418558 w 2846845"/>
                      <a:gd name="connsiteY7" fmla="*/ 1231988 h 2819186"/>
                      <a:gd name="connsiteX8" fmla="*/ 399104 w 2846845"/>
                      <a:gd name="connsiteY8" fmla="*/ 1533546 h 2819186"/>
                      <a:gd name="connsiteX9" fmla="*/ 768755 w 2846845"/>
                      <a:gd name="connsiteY9" fmla="*/ 1922652 h 2819186"/>
                      <a:gd name="connsiteX10" fmla="*/ 934125 w 2846845"/>
                      <a:gd name="connsiteY10" fmla="*/ 2618180 h 2819186"/>
                      <a:gd name="connsiteX11" fmla="*/ 715252 w 2846845"/>
                      <a:gd name="connsiteY11" fmla="*/ 2807870 h 2819186"/>
                      <a:gd name="connsiteX12" fmla="*/ 452606 w 2846845"/>
                      <a:gd name="connsiteY12" fmla="*/ 2049112 h 2819186"/>
                      <a:gd name="connsiteX13" fmla="*/ 58634 w 2846845"/>
                      <a:gd name="connsiteY13" fmla="*/ 1606503 h 2819186"/>
                      <a:gd name="connsiteX14" fmla="*/ 117001 w 2846845"/>
                      <a:gd name="connsiteY14" fmla="*/ 1095802 h 2819186"/>
                      <a:gd name="connsiteX0" fmla="*/ 117001 w 2846845"/>
                      <a:gd name="connsiteY0" fmla="*/ 1083122 h 2806506"/>
                      <a:gd name="connsiteX1" fmla="*/ 1007082 w 2846845"/>
                      <a:gd name="connsiteY1" fmla="*/ 110355 h 2806506"/>
                      <a:gd name="connsiteX2" fmla="*/ 1663699 w 2846845"/>
                      <a:gd name="connsiteY2" fmla="*/ 100628 h 2806506"/>
                      <a:gd name="connsiteX3" fmla="*/ 2568372 w 2846845"/>
                      <a:gd name="connsiteY3" fmla="*/ 231951 h 2806506"/>
                      <a:gd name="connsiteX4" fmla="*/ 2617010 w 2846845"/>
                      <a:gd name="connsiteY4" fmla="*/ 373004 h 2806506"/>
                      <a:gd name="connsiteX5" fmla="*/ 1566422 w 2846845"/>
                      <a:gd name="connsiteY5" fmla="*/ 455688 h 2806506"/>
                      <a:gd name="connsiteX6" fmla="*/ 1148132 w 2846845"/>
                      <a:gd name="connsiteY6" fmla="*/ 407050 h 2806506"/>
                      <a:gd name="connsiteX7" fmla="*/ 418558 w 2846845"/>
                      <a:gd name="connsiteY7" fmla="*/ 1219308 h 2806506"/>
                      <a:gd name="connsiteX8" fmla="*/ 399104 w 2846845"/>
                      <a:gd name="connsiteY8" fmla="*/ 1520866 h 2806506"/>
                      <a:gd name="connsiteX9" fmla="*/ 768755 w 2846845"/>
                      <a:gd name="connsiteY9" fmla="*/ 1909972 h 2806506"/>
                      <a:gd name="connsiteX10" fmla="*/ 934125 w 2846845"/>
                      <a:gd name="connsiteY10" fmla="*/ 2605500 h 2806506"/>
                      <a:gd name="connsiteX11" fmla="*/ 715252 w 2846845"/>
                      <a:gd name="connsiteY11" fmla="*/ 2795190 h 2806506"/>
                      <a:gd name="connsiteX12" fmla="*/ 452606 w 2846845"/>
                      <a:gd name="connsiteY12" fmla="*/ 2036432 h 2806506"/>
                      <a:gd name="connsiteX13" fmla="*/ 58634 w 2846845"/>
                      <a:gd name="connsiteY13" fmla="*/ 1593823 h 2806506"/>
                      <a:gd name="connsiteX14" fmla="*/ 117001 w 2846845"/>
                      <a:gd name="connsiteY14" fmla="*/ 1083122 h 2806506"/>
                      <a:gd name="connsiteX0" fmla="*/ 117001 w 2846845"/>
                      <a:gd name="connsiteY0" fmla="*/ 1083122 h 2806506"/>
                      <a:gd name="connsiteX1" fmla="*/ 1007082 w 2846845"/>
                      <a:gd name="connsiteY1" fmla="*/ 110355 h 2806506"/>
                      <a:gd name="connsiteX2" fmla="*/ 1639380 w 2846845"/>
                      <a:gd name="connsiteY2" fmla="*/ 100628 h 2806506"/>
                      <a:gd name="connsiteX3" fmla="*/ 2568372 w 2846845"/>
                      <a:gd name="connsiteY3" fmla="*/ 231951 h 2806506"/>
                      <a:gd name="connsiteX4" fmla="*/ 2617010 w 2846845"/>
                      <a:gd name="connsiteY4" fmla="*/ 373004 h 2806506"/>
                      <a:gd name="connsiteX5" fmla="*/ 1566422 w 2846845"/>
                      <a:gd name="connsiteY5" fmla="*/ 455688 h 2806506"/>
                      <a:gd name="connsiteX6" fmla="*/ 1148132 w 2846845"/>
                      <a:gd name="connsiteY6" fmla="*/ 407050 h 2806506"/>
                      <a:gd name="connsiteX7" fmla="*/ 418558 w 2846845"/>
                      <a:gd name="connsiteY7" fmla="*/ 1219308 h 2806506"/>
                      <a:gd name="connsiteX8" fmla="*/ 399104 w 2846845"/>
                      <a:gd name="connsiteY8" fmla="*/ 1520866 h 2806506"/>
                      <a:gd name="connsiteX9" fmla="*/ 768755 w 2846845"/>
                      <a:gd name="connsiteY9" fmla="*/ 1909972 h 2806506"/>
                      <a:gd name="connsiteX10" fmla="*/ 934125 w 2846845"/>
                      <a:gd name="connsiteY10" fmla="*/ 2605500 h 2806506"/>
                      <a:gd name="connsiteX11" fmla="*/ 715252 w 2846845"/>
                      <a:gd name="connsiteY11" fmla="*/ 2795190 h 2806506"/>
                      <a:gd name="connsiteX12" fmla="*/ 452606 w 2846845"/>
                      <a:gd name="connsiteY12" fmla="*/ 2036432 h 2806506"/>
                      <a:gd name="connsiteX13" fmla="*/ 58634 w 2846845"/>
                      <a:gd name="connsiteY13" fmla="*/ 1593823 h 2806506"/>
                      <a:gd name="connsiteX14" fmla="*/ 117001 w 2846845"/>
                      <a:gd name="connsiteY14" fmla="*/ 1083122 h 2806506"/>
                      <a:gd name="connsiteX0" fmla="*/ 117001 w 2846845"/>
                      <a:gd name="connsiteY0" fmla="*/ 1083122 h 2806506"/>
                      <a:gd name="connsiteX1" fmla="*/ 1007082 w 2846845"/>
                      <a:gd name="connsiteY1" fmla="*/ 110355 h 2806506"/>
                      <a:gd name="connsiteX2" fmla="*/ 1639380 w 2846845"/>
                      <a:gd name="connsiteY2" fmla="*/ 100628 h 2806506"/>
                      <a:gd name="connsiteX3" fmla="*/ 2568372 w 2846845"/>
                      <a:gd name="connsiteY3" fmla="*/ 231951 h 2806506"/>
                      <a:gd name="connsiteX4" fmla="*/ 2617010 w 2846845"/>
                      <a:gd name="connsiteY4" fmla="*/ 373004 h 2806506"/>
                      <a:gd name="connsiteX5" fmla="*/ 1566422 w 2846845"/>
                      <a:gd name="connsiteY5" fmla="*/ 455688 h 2806506"/>
                      <a:gd name="connsiteX6" fmla="*/ 1148132 w 2846845"/>
                      <a:gd name="connsiteY6" fmla="*/ 407050 h 2806506"/>
                      <a:gd name="connsiteX7" fmla="*/ 418558 w 2846845"/>
                      <a:gd name="connsiteY7" fmla="*/ 1219308 h 2806506"/>
                      <a:gd name="connsiteX8" fmla="*/ 399104 w 2846845"/>
                      <a:gd name="connsiteY8" fmla="*/ 1520866 h 2806506"/>
                      <a:gd name="connsiteX9" fmla="*/ 768755 w 2846845"/>
                      <a:gd name="connsiteY9" fmla="*/ 1909972 h 2806506"/>
                      <a:gd name="connsiteX10" fmla="*/ 934125 w 2846845"/>
                      <a:gd name="connsiteY10" fmla="*/ 2605500 h 2806506"/>
                      <a:gd name="connsiteX11" fmla="*/ 715252 w 2846845"/>
                      <a:gd name="connsiteY11" fmla="*/ 2795190 h 2806506"/>
                      <a:gd name="connsiteX12" fmla="*/ 452606 w 2846845"/>
                      <a:gd name="connsiteY12" fmla="*/ 2036432 h 2806506"/>
                      <a:gd name="connsiteX13" fmla="*/ 58634 w 2846845"/>
                      <a:gd name="connsiteY13" fmla="*/ 1593823 h 2806506"/>
                      <a:gd name="connsiteX14" fmla="*/ 117001 w 2846845"/>
                      <a:gd name="connsiteY14" fmla="*/ 1083122 h 2806506"/>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768755 w 2846845"/>
                      <a:gd name="connsiteY9" fmla="*/ 1915683 h 2812217"/>
                      <a:gd name="connsiteX10" fmla="*/ 934125 w 2846845"/>
                      <a:gd name="connsiteY10" fmla="*/ 2611211 h 2812217"/>
                      <a:gd name="connsiteX11" fmla="*/ 715252 w 2846845"/>
                      <a:gd name="connsiteY11" fmla="*/ 2800901 h 2812217"/>
                      <a:gd name="connsiteX12" fmla="*/ 452606 w 2846845"/>
                      <a:gd name="connsiteY12" fmla="*/ 2042143 h 2812217"/>
                      <a:gd name="connsiteX13" fmla="*/ 58634 w 2846845"/>
                      <a:gd name="connsiteY13" fmla="*/ 1599534 h 2812217"/>
                      <a:gd name="connsiteX14" fmla="*/ 117001 w 2846845"/>
                      <a:gd name="connsiteY14"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768755 w 2846845"/>
                      <a:gd name="connsiteY9" fmla="*/ 1915683 h 2812217"/>
                      <a:gd name="connsiteX10" fmla="*/ 934125 w 2846845"/>
                      <a:gd name="connsiteY10" fmla="*/ 2611211 h 2812217"/>
                      <a:gd name="connsiteX11" fmla="*/ 715252 w 2846845"/>
                      <a:gd name="connsiteY11" fmla="*/ 2800901 h 2812217"/>
                      <a:gd name="connsiteX12" fmla="*/ 452606 w 2846845"/>
                      <a:gd name="connsiteY12" fmla="*/ 2042143 h 2812217"/>
                      <a:gd name="connsiteX13" fmla="*/ 58634 w 2846845"/>
                      <a:gd name="connsiteY13" fmla="*/ 1599534 h 2812217"/>
                      <a:gd name="connsiteX14" fmla="*/ 117001 w 2846845"/>
                      <a:gd name="connsiteY14"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768755 w 2846845"/>
                      <a:gd name="connsiteY9" fmla="*/ 1915683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58634 w 2846845"/>
                      <a:gd name="connsiteY14" fmla="*/ 1599534 h 2812217"/>
                      <a:gd name="connsiteX15" fmla="*/ 117001 w 2846845"/>
                      <a:gd name="connsiteY15"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452606 w 2846845"/>
                      <a:gd name="connsiteY13" fmla="*/ 2042143 h 2812217"/>
                      <a:gd name="connsiteX14" fmla="*/ 316418 w 2846845"/>
                      <a:gd name="connsiteY14" fmla="*/ 1891366 h 2812217"/>
                      <a:gd name="connsiteX15" fmla="*/ 58634 w 2846845"/>
                      <a:gd name="connsiteY15" fmla="*/ 1599534 h 2812217"/>
                      <a:gd name="connsiteX16" fmla="*/ 117001 w 2846845"/>
                      <a:gd name="connsiteY16"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520699 w 2846845"/>
                      <a:gd name="connsiteY13" fmla="*/ 2304792 h 2812217"/>
                      <a:gd name="connsiteX14" fmla="*/ 452606 w 2846845"/>
                      <a:gd name="connsiteY14" fmla="*/ 2042143 h 2812217"/>
                      <a:gd name="connsiteX15" fmla="*/ 316418 w 2846845"/>
                      <a:gd name="connsiteY15" fmla="*/ 1891366 h 2812217"/>
                      <a:gd name="connsiteX16" fmla="*/ 58634 w 2846845"/>
                      <a:gd name="connsiteY16" fmla="*/ 1599534 h 2812217"/>
                      <a:gd name="connsiteX17" fmla="*/ 117001 w 2846845"/>
                      <a:gd name="connsiteY17"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520699 w 2846845"/>
                      <a:gd name="connsiteY13" fmla="*/ 2304792 h 2812217"/>
                      <a:gd name="connsiteX14" fmla="*/ 316418 w 2846845"/>
                      <a:gd name="connsiteY14" fmla="*/ 1891366 h 2812217"/>
                      <a:gd name="connsiteX15" fmla="*/ 58634 w 2846845"/>
                      <a:gd name="connsiteY15" fmla="*/ 1599534 h 2812217"/>
                      <a:gd name="connsiteX16" fmla="*/ 117001 w 2846845"/>
                      <a:gd name="connsiteY16"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520699 w 2846845"/>
                      <a:gd name="connsiteY13" fmla="*/ 2304792 h 2812217"/>
                      <a:gd name="connsiteX14" fmla="*/ 316418 w 2846845"/>
                      <a:gd name="connsiteY14" fmla="*/ 1891366 h 2812217"/>
                      <a:gd name="connsiteX15" fmla="*/ 58634 w 2846845"/>
                      <a:gd name="connsiteY15" fmla="*/ 1599534 h 2812217"/>
                      <a:gd name="connsiteX16" fmla="*/ 117001 w 2846845"/>
                      <a:gd name="connsiteY16"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520699 w 2846845"/>
                      <a:gd name="connsiteY13" fmla="*/ 2304792 h 2812217"/>
                      <a:gd name="connsiteX14" fmla="*/ 316418 w 2846845"/>
                      <a:gd name="connsiteY14" fmla="*/ 1891366 h 2812217"/>
                      <a:gd name="connsiteX15" fmla="*/ 58634 w 2846845"/>
                      <a:gd name="connsiteY15" fmla="*/ 1599534 h 2812217"/>
                      <a:gd name="connsiteX16" fmla="*/ 117001 w 2846845"/>
                      <a:gd name="connsiteY16" fmla="*/ 1088833 h 2812217"/>
                      <a:gd name="connsiteX0" fmla="*/ 117001 w 2846845"/>
                      <a:gd name="connsiteY0" fmla="*/ 1088833 h 2812217"/>
                      <a:gd name="connsiteX1" fmla="*/ 1007082 w 2846845"/>
                      <a:gd name="connsiteY1" fmla="*/ 116066 h 2812217"/>
                      <a:gd name="connsiteX2" fmla="*/ 1639380 w 2846845"/>
                      <a:gd name="connsiteY2" fmla="*/ 106339 h 2812217"/>
                      <a:gd name="connsiteX3" fmla="*/ 2568372 w 2846845"/>
                      <a:gd name="connsiteY3" fmla="*/ 237662 h 2812217"/>
                      <a:gd name="connsiteX4" fmla="*/ 2617010 w 2846845"/>
                      <a:gd name="connsiteY4" fmla="*/ 378715 h 2812217"/>
                      <a:gd name="connsiteX5" fmla="*/ 1566422 w 2846845"/>
                      <a:gd name="connsiteY5" fmla="*/ 461399 h 2812217"/>
                      <a:gd name="connsiteX6" fmla="*/ 1148132 w 2846845"/>
                      <a:gd name="connsiteY6" fmla="*/ 412761 h 2812217"/>
                      <a:gd name="connsiteX7" fmla="*/ 418558 w 2846845"/>
                      <a:gd name="connsiteY7" fmla="*/ 1225019 h 2812217"/>
                      <a:gd name="connsiteX8" fmla="*/ 399104 w 2846845"/>
                      <a:gd name="connsiteY8" fmla="*/ 1526577 h 2812217"/>
                      <a:gd name="connsiteX9" fmla="*/ 690934 w 2846845"/>
                      <a:gd name="connsiteY9" fmla="*/ 1832998 h 2812217"/>
                      <a:gd name="connsiteX10" fmla="*/ 827120 w 2846845"/>
                      <a:gd name="connsiteY10" fmla="*/ 2202651 h 2812217"/>
                      <a:gd name="connsiteX11" fmla="*/ 934125 w 2846845"/>
                      <a:gd name="connsiteY11" fmla="*/ 2611211 h 2812217"/>
                      <a:gd name="connsiteX12" fmla="*/ 715252 w 2846845"/>
                      <a:gd name="connsiteY12" fmla="*/ 2800901 h 2812217"/>
                      <a:gd name="connsiteX13" fmla="*/ 520699 w 2846845"/>
                      <a:gd name="connsiteY13" fmla="*/ 2304792 h 2812217"/>
                      <a:gd name="connsiteX14" fmla="*/ 296962 w 2846845"/>
                      <a:gd name="connsiteY14" fmla="*/ 1891366 h 2812217"/>
                      <a:gd name="connsiteX15" fmla="*/ 58634 w 2846845"/>
                      <a:gd name="connsiteY15" fmla="*/ 1599534 h 2812217"/>
                      <a:gd name="connsiteX16" fmla="*/ 117001 w 2846845"/>
                      <a:gd name="connsiteY16" fmla="*/ 1088833 h 2812217"/>
                      <a:gd name="connsiteX0" fmla="*/ 33194 w 2763038"/>
                      <a:gd name="connsiteY0" fmla="*/ 1088833 h 2812217"/>
                      <a:gd name="connsiteX1" fmla="*/ 923275 w 2763038"/>
                      <a:gd name="connsiteY1" fmla="*/ 116066 h 2812217"/>
                      <a:gd name="connsiteX2" fmla="*/ 1555573 w 2763038"/>
                      <a:gd name="connsiteY2" fmla="*/ 106339 h 2812217"/>
                      <a:gd name="connsiteX3" fmla="*/ 2484565 w 2763038"/>
                      <a:gd name="connsiteY3" fmla="*/ 237662 h 2812217"/>
                      <a:gd name="connsiteX4" fmla="*/ 2533203 w 2763038"/>
                      <a:gd name="connsiteY4" fmla="*/ 378715 h 2812217"/>
                      <a:gd name="connsiteX5" fmla="*/ 1482615 w 2763038"/>
                      <a:gd name="connsiteY5" fmla="*/ 461399 h 2812217"/>
                      <a:gd name="connsiteX6" fmla="*/ 1064325 w 2763038"/>
                      <a:gd name="connsiteY6" fmla="*/ 412761 h 2812217"/>
                      <a:gd name="connsiteX7" fmla="*/ 334751 w 2763038"/>
                      <a:gd name="connsiteY7" fmla="*/ 1225019 h 2812217"/>
                      <a:gd name="connsiteX8" fmla="*/ 315297 w 2763038"/>
                      <a:gd name="connsiteY8" fmla="*/ 1526577 h 2812217"/>
                      <a:gd name="connsiteX9" fmla="*/ 607127 w 2763038"/>
                      <a:gd name="connsiteY9" fmla="*/ 1832998 h 2812217"/>
                      <a:gd name="connsiteX10" fmla="*/ 743313 w 2763038"/>
                      <a:gd name="connsiteY10" fmla="*/ 2202651 h 2812217"/>
                      <a:gd name="connsiteX11" fmla="*/ 850318 w 2763038"/>
                      <a:gd name="connsiteY11" fmla="*/ 2611211 h 2812217"/>
                      <a:gd name="connsiteX12" fmla="*/ 631445 w 2763038"/>
                      <a:gd name="connsiteY12" fmla="*/ 2800901 h 2812217"/>
                      <a:gd name="connsiteX13" fmla="*/ 436892 w 2763038"/>
                      <a:gd name="connsiteY13" fmla="*/ 2304792 h 2812217"/>
                      <a:gd name="connsiteX14" fmla="*/ 213155 w 2763038"/>
                      <a:gd name="connsiteY14" fmla="*/ 1891366 h 2812217"/>
                      <a:gd name="connsiteX15" fmla="*/ 33194 w 2763038"/>
                      <a:gd name="connsiteY15" fmla="*/ 1088833 h 2812217"/>
                      <a:gd name="connsiteX0" fmla="*/ 95096 w 2824940"/>
                      <a:gd name="connsiteY0" fmla="*/ 1088833 h 2812217"/>
                      <a:gd name="connsiteX1" fmla="*/ 985177 w 2824940"/>
                      <a:gd name="connsiteY1" fmla="*/ 116066 h 2812217"/>
                      <a:gd name="connsiteX2" fmla="*/ 1617475 w 2824940"/>
                      <a:gd name="connsiteY2" fmla="*/ 106339 h 2812217"/>
                      <a:gd name="connsiteX3" fmla="*/ 2546467 w 2824940"/>
                      <a:gd name="connsiteY3" fmla="*/ 237662 h 2812217"/>
                      <a:gd name="connsiteX4" fmla="*/ 2595105 w 2824940"/>
                      <a:gd name="connsiteY4" fmla="*/ 378715 h 2812217"/>
                      <a:gd name="connsiteX5" fmla="*/ 1544517 w 2824940"/>
                      <a:gd name="connsiteY5" fmla="*/ 461399 h 2812217"/>
                      <a:gd name="connsiteX6" fmla="*/ 1126227 w 2824940"/>
                      <a:gd name="connsiteY6" fmla="*/ 412761 h 2812217"/>
                      <a:gd name="connsiteX7" fmla="*/ 396653 w 2824940"/>
                      <a:gd name="connsiteY7" fmla="*/ 1225019 h 2812217"/>
                      <a:gd name="connsiteX8" fmla="*/ 377199 w 2824940"/>
                      <a:gd name="connsiteY8" fmla="*/ 1526577 h 2812217"/>
                      <a:gd name="connsiteX9" fmla="*/ 669029 w 2824940"/>
                      <a:gd name="connsiteY9" fmla="*/ 1832998 h 2812217"/>
                      <a:gd name="connsiteX10" fmla="*/ 805215 w 2824940"/>
                      <a:gd name="connsiteY10" fmla="*/ 2202651 h 2812217"/>
                      <a:gd name="connsiteX11" fmla="*/ 912220 w 2824940"/>
                      <a:gd name="connsiteY11" fmla="*/ 2611211 h 2812217"/>
                      <a:gd name="connsiteX12" fmla="*/ 693347 w 2824940"/>
                      <a:gd name="connsiteY12" fmla="*/ 2800901 h 2812217"/>
                      <a:gd name="connsiteX13" fmla="*/ 498794 w 2824940"/>
                      <a:gd name="connsiteY13" fmla="*/ 2304792 h 2812217"/>
                      <a:gd name="connsiteX14" fmla="*/ 275057 w 2824940"/>
                      <a:gd name="connsiteY14" fmla="*/ 1891366 h 2812217"/>
                      <a:gd name="connsiteX15" fmla="*/ 95096 w 2824940"/>
                      <a:gd name="connsiteY15" fmla="*/ 1088833 h 2812217"/>
                      <a:gd name="connsiteX0" fmla="*/ 121910 w 2851754"/>
                      <a:gd name="connsiteY0" fmla="*/ 1088833 h 2812217"/>
                      <a:gd name="connsiteX1" fmla="*/ 1011991 w 2851754"/>
                      <a:gd name="connsiteY1" fmla="*/ 116066 h 2812217"/>
                      <a:gd name="connsiteX2" fmla="*/ 1644289 w 2851754"/>
                      <a:gd name="connsiteY2" fmla="*/ 106339 h 2812217"/>
                      <a:gd name="connsiteX3" fmla="*/ 2573281 w 2851754"/>
                      <a:gd name="connsiteY3" fmla="*/ 237662 h 2812217"/>
                      <a:gd name="connsiteX4" fmla="*/ 2621919 w 2851754"/>
                      <a:gd name="connsiteY4" fmla="*/ 378715 h 2812217"/>
                      <a:gd name="connsiteX5" fmla="*/ 1571331 w 2851754"/>
                      <a:gd name="connsiteY5" fmla="*/ 461399 h 2812217"/>
                      <a:gd name="connsiteX6" fmla="*/ 1153041 w 2851754"/>
                      <a:gd name="connsiteY6" fmla="*/ 412761 h 2812217"/>
                      <a:gd name="connsiteX7" fmla="*/ 423467 w 2851754"/>
                      <a:gd name="connsiteY7" fmla="*/ 1225019 h 2812217"/>
                      <a:gd name="connsiteX8" fmla="*/ 404013 w 2851754"/>
                      <a:gd name="connsiteY8" fmla="*/ 1526577 h 2812217"/>
                      <a:gd name="connsiteX9" fmla="*/ 695843 w 2851754"/>
                      <a:gd name="connsiteY9" fmla="*/ 1832998 h 2812217"/>
                      <a:gd name="connsiteX10" fmla="*/ 832029 w 2851754"/>
                      <a:gd name="connsiteY10" fmla="*/ 2202651 h 2812217"/>
                      <a:gd name="connsiteX11" fmla="*/ 939034 w 2851754"/>
                      <a:gd name="connsiteY11" fmla="*/ 2611211 h 2812217"/>
                      <a:gd name="connsiteX12" fmla="*/ 720161 w 2851754"/>
                      <a:gd name="connsiteY12" fmla="*/ 2800901 h 2812217"/>
                      <a:gd name="connsiteX13" fmla="*/ 525608 w 2851754"/>
                      <a:gd name="connsiteY13" fmla="*/ 2304792 h 2812217"/>
                      <a:gd name="connsiteX14" fmla="*/ 243505 w 2851754"/>
                      <a:gd name="connsiteY14" fmla="*/ 1842728 h 2812217"/>
                      <a:gd name="connsiteX15" fmla="*/ 121910 w 2851754"/>
                      <a:gd name="connsiteY15" fmla="*/ 1088833 h 2812217"/>
                      <a:gd name="connsiteX0" fmla="*/ 121910 w 2851754"/>
                      <a:gd name="connsiteY0" fmla="*/ 1088833 h 2812217"/>
                      <a:gd name="connsiteX1" fmla="*/ 1011991 w 2851754"/>
                      <a:gd name="connsiteY1" fmla="*/ 116066 h 2812217"/>
                      <a:gd name="connsiteX2" fmla="*/ 1644289 w 2851754"/>
                      <a:gd name="connsiteY2" fmla="*/ 106339 h 2812217"/>
                      <a:gd name="connsiteX3" fmla="*/ 2573281 w 2851754"/>
                      <a:gd name="connsiteY3" fmla="*/ 237662 h 2812217"/>
                      <a:gd name="connsiteX4" fmla="*/ 2621919 w 2851754"/>
                      <a:gd name="connsiteY4" fmla="*/ 378715 h 2812217"/>
                      <a:gd name="connsiteX5" fmla="*/ 1571331 w 2851754"/>
                      <a:gd name="connsiteY5" fmla="*/ 461399 h 2812217"/>
                      <a:gd name="connsiteX6" fmla="*/ 1153041 w 2851754"/>
                      <a:gd name="connsiteY6" fmla="*/ 412761 h 2812217"/>
                      <a:gd name="connsiteX7" fmla="*/ 423467 w 2851754"/>
                      <a:gd name="connsiteY7" fmla="*/ 1225019 h 2812217"/>
                      <a:gd name="connsiteX8" fmla="*/ 404013 w 2851754"/>
                      <a:gd name="connsiteY8" fmla="*/ 1526577 h 2812217"/>
                      <a:gd name="connsiteX9" fmla="*/ 695843 w 2851754"/>
                      <a:gd name="connsiteY9" fmla="*/ 1832998 h 2812217"/>
                      <a:gd name="connsiteX10" fmla="*/ 832029 w 2851754"/>
                      <a:gd name="connsiteY10" fmla="*/ 2202651 h 2812217"/>
                      <a:gd name="connsiteX11" fmla="*/ 939034 w 2851754"/>
                      <a:gd name="connsiteY11" fmla="*/ 2611211 h 2812217"/>
                      <a:gd name="connsiteX12" fmla="*/ 720161 w 2851754"/>
                      <a:gd name="connsiteY12" fmla="*/ 2800901 h 2812217"/>
                      <a:gd name="connsiteX13" fmla="*/ 525608 w 2851754"/>
                      <a:gd name="connsiteY13" fmla="*/ 2304792 h 2812217"/>
                      <a:gd name="connsiteX14" fmla="*/ 243505 w 2851754"/>
                      <a:gd name="connsiteY14" fmla="*/ 1823273 h 2812217"/>
                      <a:gd name="connsiteX15" fmla="*/ 121910 w 2851754"/>
                      <a:gd name="connsiteY15" fmla="*/ 1088833 h 2812217"/>
                      <a:gd name="connsiteX0" fmla="*/ 98893 w 2828737"/>
                      <a:gd name="connsiteY0" fmla="*/ 1088833 h 2812217"/>
                      <a:gd name="connsiteX1" fmla="*/ 988974 w 2828737"/>
                      <a:gd name="connsiteY1" fmla="*/ 116066 h 2812217"/>
                      <a:gd name="connsiteX2" fmla="*/ 1621272 w 2828737"/>
                      <a:gd name="connsiteY2" fmla="*/ 106339 h 2812217"/>
                      <a:gd name="connsiteX3" fmla="*/ 2550264 w 2828737"/>
                      <a:gd name="connsiteY3" fmla="*/ 237662 h 2812217"/>
                      <a:gd name="connsiteX4" fmla="*/ 2598902 w 2828737"/>
                      <a:gd name="connsiteY4" fmla="*/ 378715 h 2812217"/>
                      <a:gd name="connsiteX5" fmla="*/ 1548314 w 2828737"/>
                      <a:gd name="connsiteY5" fmla="*/ 461399 h 2812217"/>
                      <a:gd name="connsiteX6" fmla="*/ 1130024 w 2828737"/>
                      <a:gd name="connsiteY6" fmla="*/ 412761 h 2812217"/>
                      <a:gd name="connsiteX7" fmla="*/ 400450 w 2828737"/>
                      <a:gd name="connsiteY7" fmla="*/ 1225019 h 2812217"/>
                      <a:gd name="connsiteX8" fmla="*/ 380996 w 2828737"/>
                      <a:gd name="connsiteY8" fmla="*/ 1526577 h 2812217"/>
                      <a:gd name="connsiteX9" fmla="*/ 672826 w 2828737"/>
                      <a:gd name="connsiteY9" fmla="*/ 1832998 h 2812217"/>
                      <a:gd name="connsiteX10" fmla="*/ 809012 w 2828737"/>
                      <a:gd name="connsiteY10" fmla="*/ 2202651 h 2812217"/>
                      <a:gd name="connsiteX11" fmla="*/ 916017 w 2828737"/>
                      <a:gd name="connsiteY11" fmla="*/ 2611211 h 2812217"/>
                      <a:gd name="connsiteX12" fmla="*/ 697144 w 2828737"/>
                      <a:gd name="connsiteY12" fmla="*/ 2800901 h 2812217"/>
                      <a:gd name="connsiteX13" fmla="*/ 502591 w 2828737"/>
                      <a:gd name="connsiteY13" fmla="*/ 2304792 h 2812217"/>
                      <a:gd name="connsiteX14" fmla="*/ 220488 w 2828737"/>
                      <a:gd name="connsiteY14" fmla="*/ 1823273 h 2812217"/>
                      <a:gd name="connsiteX15" fmla="*/ 98893 w 2828737"/>
                      <a:gd name="connsiteY15" fmla="*/ 1088833 h 2812217"/>
                      <a:gd name="connsiteX0" fmla="*/ 98893 w 2828737"/>
                      <a:gd name="connsiteY0" fmla="*/ 1088833 h 2812217"/>
                      <a:gd name="connsiteX1" fmla="*/ 988974 w 2828737"/>
                      <a:gd name="connsiteY1" fmla="*/ 116066 h 2812217"/>
                      <a:gd name="connsiteX2" fmla="*/ 1621272 w 2828737"/>
                      <a:gd name="connsiteY2" fmla="*/ 106339 h 2812217"/>
                      <a:gd name="connsiteX3" fmla="*/ 2550264 w 2828737"/>
                      <a:gd name="connsiteY3" fmla="*/ 237662 h 2812217"/>
                      <a:gd name="connsiteX4" fmla="*/ 2598902 w 2828737"/>
                      <a:gd name="connsiteY4" fmla="*/ 378715 h 2812217"/>
                      <a:gd name="connsiteX5" fmla="*/ 1548314 w 2828737"/>
                      <a:gd name="connsiteY5" fmla="*/ 461399 h 2812217"/>
                      <a:gd name="connsiteX6" fmla="*/ 1130024 w 2828737"/>
                      <a:gd name="connsiteY6" fmla="*/ 412761 h 2812217"/>
                      <a:gd name="connsiteX7" fmla="*/ 400450 w 2828737"/>
                      <a:gd name="connsiteY7" fmla="*/ 1225019 h 2812217"/>
                      <a:gd name="connsiteX8" fmla="*/ 380996 w 2828737"/>
                      <a:gd name="connsiteY8" fmla="*/ 1526577 h 2812217"/>
                      <a:gd name="connsiteX9" fmla="*/ 672826 w 2828737"/>
                      <a:gd name="connsiteY9" fmla="*/ 1832998 h 2812217"/>
                      <a:gd name="connsiteX10" fmla="*/ 809012 w 2828737"/>
                      <a:gd name="connsiteY10" fmla="*/ 2202651 h 2812217"/>
                      <a:gd name="connsiteX11" fmla="*/ 916017 w 2828737"/>
                      <a:gd name="connsiteY11" fmla="*/ 2611211 h 2812217"/>
                      <a:gd name="connsiteX12" fmla="*/ 697144 w 2828737"/>
                      <a:gd name="connsiteY12" fmla="*/ 2800901 h 2812217"/>
                      <a:gd name="connsiteX13" fmla="*/ 502591 w 2828737"/>
                      <a:gd name="connsiteY13" fmla="*/ 2304792 h 2812217"/>
                      <a:gd name="connsiteX14" fmla="*/ 220488 w 2828737"/>
                      <a:gd name="connsiteY14" fmla="*/ 1823273 h 2812217"/>
                      <a:gd name="connsiteX15" fmla="*/ 98893 w 2828737"/>
                      <a:gd name="connsiteY15" fmla="*/ 1088833 h 2812217"/>
                      <a:gd name="connsiteX0" fmla="*/ 98893 w 2828737"/>
                      <a:gd name="connsiteY0" fmla="*/ 1088833 h 2812217"/>
                      <a:gd name="connsiteX1" fmla="*/ 988974 w 2828737"/>
                      <a:gd name="connsiteY1" fmla="*/ 116066 h 2812217"/>
                      <a:gd name="connsiteX2" fmla="*/ 1621272 w 2828737"/>
                      <a:gd name="connsiteY2" fmla="*/ 106339 h 2812217"/>
                      <a:gd name="connsiteX3" fmla="*/ 2550264 w 2828737"/>
                      <a:gd name="connsiteY3" fmla="*/ 237662 h 2812217"/>
                      <a:gd name="connsiteX4" fmla="*/ 2598902 w 2828737"/>
                      <a:gd name="connsiteY4" fmla="*/ 378715 h 2812217"/>
                      <a:gd name="connsiteX5" fmla="*/ 1548314 w 2828737"/>
                      <a:gd name="connsiteY5" fmla="*/ 461399 h 2812217"/>
                      <a:gd name="connsiteX6" fmla="*/ 1130024 w 2828737"/>
                      <a:gd name="connsiteY6" fmla="*/ 412761 h 2812217"/>
                      <a:gd name="connsiteX7" fmla="*/ 400450 w 2828737"/>
                      <a:gd name="connsiteY7" fmla="*/ 1225019 h 2812217"/>
                      <a:gd name="connsiteX8" fmla="*/ 380996 w 2828737"/>
                      <a:gd name="connsiteY8" fmla="*/ 1526577 h 2812217"/>
                      <a:gd name="connsiteX9" fmla="*/ 672826 w 2828737"/>
                      <a:gd name="connsiteY9" fmla="*/ 1832998 h 2812217"/>
                      <a:gd name="connsiteX10" fmla="*/ 809012 w 2828737"/>
                      <a:gd name="connsiteY10" fmla="*/ 2202651 h 2812217"/>
                      <a:gd name="connsiteX11" fmla="*/ 916017 w 2828737"/>
                      <a:gd name="connsiteY11" fmla="*/ 2611211 h 2812217"/>
                      <a:gd name="connsiteX12" fmla="*/ 697144 w 2828737"/>
                      <a:gd name="connsiteY12" fmla="*/ 2800901 h 2812217"/>
                      <a:gd name="connsiteX13" fmla="*/ 502591 w 2828737"/>
                      <a:gd name="connsiteY13" fmla="*/ 2304792 h 2812217"/>
                      <a:gd name="connsiteX14" fmla="*/ 220488 w 2828737"/>
                      <a:gd name="connsiteY14" fmla="*/ 1823273 h 2812217"/>
                      <a:gd name="connsiteX15" fmla="*/ 98893 w 2828737"/>
                      <a:gd name="connsiteY15" fmla="*/ 1088833 h 2812217"/>
                      <a:gd name="connsiteX0" fmla="*/ 98893 w 2828737"/>
                      <a:gd name="connsiteY0" fmla="*/ 1088833 h 2812217"/>
                      <a:gd name="connsiteX1" fmla="*/ 988974 w 2828737"/>
                      <a:gd name="connsiteY1" fmla="*/ 116066 h 2812217"/>
                      <a:gd name="connsiteX2" fmla="*/ 1621272 w 2828737"/>
                      <a:gd name="connsiteY2" fmla="*/ 106339 h 2812217"/>
                      <a:gd name="connsiteX3" fmla="*/ 2550264 w 2828737"/>
                      <a:gd name="connsiteY3" fmla="*/ 237662 h 2812217"/>
                      <a:gd name="connsiteX4" fmla="*/ 2598902 w 2828737"/>
                      <a:gd name="connsiteY4" fmla="*/ 378715 h 2812217"/>
                      <a:gd name="connsiteX5" fmla="*/ 1548314 w 2828737"/>
                      <a:gd name="connsiteY5" fmla="*/ 461399 h 2812217"/>
                      <a:gd name="connsiteX6" fmla="*/ 1130024 w 2828737"/>
                      <a:gd name="connsiteY6" fmla="*/ 412761 h 2812217"/>
                      <a:gd name="connsiteX7" fmla="*/ 400450 w 2828737"/>
                      <a:gd name="connsiteY7" fmla="*/ 1225019 h 2812217"/>
                      <a:gd name="connsiteX8" fmla="*/ 380996 w 2828737"/>
                      <a:gd name="connsiteY8" fmla="*/ 1526577 h 2812217"/>
                      <a:gd name="connsiteX9" fmla="*/ 672826 w 2828737"/>
                      <a:gd name="connsiteY9" fmla="*/ 1832998 h 2812217"/>
                      <a:gd name="connsiteX10" fmla="*/ 809012 w 2828737"/>
                      <a:gd name="connsiteY10" fmla="*/ 2202651 h 2812217"/>
                      <a:gd name="connsiteX11" fmla="*/ 916017 w 2828737"/>
                      <a:gd name="connsiteY11" fmla="*/ 2611211 h 2812217"/>
                      <a:gd name="connsiteX12" fmla="*/ 697144 w 2828737"/>
                      <a:gd name="connsiteY12" fmla="*/ 2800901 h 2812217"/>
                      <a:gd name="connsiteX13" fmla="*/ 502591 w 2828737"/>
                      <a:gd name="connsiteY13" fmla="*/ 2304792 h 2812217"/>
                      <a:gd name="connsiteX14" fmla="*/ 220488 w 2828737"/>
                      <a:gd name="connsiteY14" fmla="*/ 1823273 h 2812217"/>
                      <a:gd name="connsiteX15" fmla="*/ 98893 w 2828737"/>
                      <a:gd name="connsiteY15" fmla="*/ 1088833 h 281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28737" h="2812217">
                        <a:moveTo>
                          <a:pt x="98893" y="1088833"/>
                        </a:moveTo>
                        <a:lnTo>
                          <a:pt x="988974" y="116066"/>
                        </a:lnTo>
                        <a:cubicBezTo>
                          <a:pt x="1237028" y="-91457"/>
                          <a:pt x="1475359" y="26896"/>
                          <a:pt x="1621272" y="106339"/>
                        </a:cubicBezTo>
                        <a:cubicBezTo>
                          <a:pt x="1810961" y="223070"/>
                          <a:pt x="1859599" y="480854"/>
                          <a:pt x="2550264" y="237662"/>
                        </a:cubicBezTo>
                        <a:cubicBezTo>
                          <a:pt x="3031783" y="163893"/>
                          <a:pt x="2780485" y="263604"/>
                          <a:pt x="2598902" y="378715"/>
                        </a:cubicBezTo>
                        <a:cubicBezTo>
                          <a:pt x="2388135" y="493827"/>
                          <a:pt x="2276268" y="900764"/>
                          <a:pt x="1548314" y="461399"/>
                        </a:cubicBezTo>
                        <a:cubicBezTo>
                          <a:pt x="1345654" y="231178"/>
                          <a:pt x="1191633" y="331698"/>
                          <a:pt x="1130024" y="412761"/>
                        </a:cubicBezTo>
                        <a:lnTo>
                          <a:pt x="400450" y="1225019"/>
                        </a:lnTo>
                        <a:cubicBezTo>
                          <a:pt x="269938" y="1340129"/>
                          <a:pt x="328305" y="1447946"/>
                          <a:pt x="380996" y="1526577"/>
                        </a:cubicBezTo>
                        <a:cubicBezTo>
                          <a:pt x="462061" y="1650605"/>
                          <a:pt x="544746" y="1661953"/>
                          <a:pt x="672826" y="1832998"/>
                        </a:cubicBezTo>
                        <a:cubicBezTo>
                          <a:pt x="812256" y="1950541"/>
                          <a:pt x="781450" y="2086730"/>
                          <a:pt x="809012" y="2202651"/>
                        </a:cubicBezTo>
                        <a:cubicBezTo>
                          <a:pt x="831709" y="2401257"/>
                          <a:pt x="895751" y="2530959"/>
                          <a:pt x="916017" y="2611211"/>
                        </a:cubicBezTo>
                        <a:cubicBezTo>
                          <a:pt x="821171" y="2696329"/>
                          <a:pt x="678499" y="2856024"/>
                          <a:pt x="697144" y="2800901"/>
                        </a:cubicBezTo>
                        <a:cubicBezTo>
                          <a:pt x="628240" y="2749831"/>
                          <a:pt x="554471" y="2548794"/>
                          <a:pt x="502591" y="2304792"/>
                        </a:cubicBezTo>
                        <a:cubicBezTo>
                          <a:pt x="513940" y="1968378"/>
                          <a:pt x="326682" y="1955407"/>
                          <a:pt x="220488" y="1823273"/>
                        </a:cubicBezTo>
                        <a:cubicBezTo>
                          <a:pt x="-85124" y="1523337"/>
                          <a:pt x="-19460" y="1384716"/>
                          <a:pt x="98893" y="108883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cs typeface="Arial" panose="020B0604020202020204" pitchFamily="34" charset="0"/>
                    </a:endParaRPr>
                  </a:p>
                </p:txBody>
              </p:sp>
              <p:sp>
                <p:nvSpPr>
                  <p:cNvPr id="106" name="Freeform 105"/>
                  <p:cNvSpPr/>
                  <p:nvPr/>
                </p:nvSpPr>
                <p:spPr>
                  <a:xfrm rot="13561719">
                    <a:off x="1280977" y="2795188"/>
                    <a:ext cx="168803" cy="76409"/>
                  </a:xfrm>
                  <a:custGeom>
                    <a:avLst/>
                    <a:gdLst>
                      <a:gd name="connsiteX0" fmla="*/ 2919340 w 3034342"/>
                      <a:gd name="connsiteY0" fmla="*/ 983691 h 1373490"/>
                      <a:gd name="connsiteX1" fmla="*/ 2641702 w 3034342"/>
                      <a:gd name="connsiteY1" fmla="*/ 1098692 h 1373490"/>
                      <a:gd name="connsiteX2" fmla="*/ 2641703 w 3034342"/>
                      <a:gd name="connsiteY2" fmla="*/ 1098691 h 1373490"/>
                      <a:gd name="connsiteX3" fmla="*/ 2279920 w 3034342"/>
                      <a:gd name="connsiteY3" fmla="*/ 858885 h 1373490"/>
                      <a:gd name="connsiteX4" fmla="*/ 2265342 w 3034342"/>
                      <a:gd name="connsiteY4" fmla="*/ 811923 h 1373490"/>
                      <a:gd name="connsiteX5" fmla="*/ 2261956 w 3034342"/>
                      <a:gd name="connsiteY5" fmla="*/ 822831 h 1373490"/>
                      <a:gd name="connsiteX6" fmla="*/ 2174458 w 3034342"/>
                      <a:gd name="connsiteY6" fmla="*/ 952607 h 1373490"/>
                      <a:gd name="connsiteX7" fmla="*/ 1885762 w 3034342"/>
                      <a:gd name="connsiteY7" fmla="*/ 1072190 h 1373490"/>
                      <a:gd name="connsiteX8" fmla="*/ 1885762 w 3034342"/>
                      <a:gd name="connsiteY8" fmla="*/ 1072189 h 1373490"/>
                      <a:gd name="connsiteX9" fmla="*/ 1547211 w 3034342"/>
                      <a:gd name="connsiteY9" fmla="*/ 892182 h 1373490"/>
                      <a:gd name="connsiteX10" fmla="*/ 1543596 w 3034342"/>
                      <a:gd name="connsiteY10" fmla="*/ 885521 h 1373490"/>
                      <a:gd name="connsiteX11" fmla="*/ 1540499 w 3034342"/>
                      <a:gd name="connsiteY11" fmla="*/ 916235 h 1373490"/>
                      <a:gd name="connsiteX12" fmla="*/ 1433405 w 3034342"/>
                      <a:gd name="connsiteY12" fmla="*/ 1114872 h 1373490"/>
                      <a:gd name="connsiteX13" fmla="*/ 1155585 w 3034342"/>
                      <a:gd name="connsiteY13" fmla="*/ 1229949 h 1373490"/>
                      <a:gd name="connsiteX14" fmla="*/ 1114820 w 3034342"/>
                      <a:gd name="connsiteY14" fmla="*/ 1229949 h 1373490"/>
                      <a:gd name="connsiteX15" fmla="*/ 789023 w 3034342"/>
                      <a:gd name="connsiteY15" fmla="*/ 1056724 h 1373490"/>
                      <a:gd name="connsiteX16" fmla="*/ 787530 w 3034342"/>
                      <a:gd name="connsiteY16" fmla="*/ 1053973 h 1373490"/>
                      <a:gd name="connsiteX17" fmla="*/ 768370 w 3034342"/>
                      <a:gd name="connsiteY17" fmla="*/ 1118431 h 1373490"/>
                      <a:gd name="connsiteX18" fmla="*/ 399898 w 3034342"/>
                      <a:gd name="connsiteY18" fmla="*/ 1373490 h 1373490"/>
                      <a:gd name="connsiteX19" fmla="*/ 0 w 3034342"/>
                      <a:gd name="connsiteY19" fmla="*/ 955877 h 1373490"/>
                      <a:gd name="connsiteX20" fmla="*/ 399898 w 3034342"/>
                      <a:gd name="connsiteY20" fmla="*/ 538264 h 1373490"/>
                      <a:gd name="connsiteX21" fmla="*/ 682669 w 3034342"/>
                      <a:gd name="connsiteY21" fmla="*/ 660580 h 1373490"/>
                      <a:gd name="connsiteX22" fmla="*/ 721923 w 3034342"/>
                      <a:gd name="connsiteY22" fmla="*/ 710264 h 1373490"/>
                      <a:gd name="connsiteX23" fmla="*/ 721923 w 3034342"/>
                      <a:gd name="connsiteY23" fmla="*/ 662287 h 1373490"/>
                      <a:gd name="connsiteX24" fmla="*/ 1114820 w 3034342"/>
                      <a:gd name="connsiteY24" fmla="*/ 269390 h 1373490"/>
                      <a:gd name="connsiteX25" fmla="*/ 1155585 w 3034342"/>
                      <a:gd name="connsiteY25" fmla="*/ 269390 h 1373490"/>
                      <a:gd name="connsiteX26" fmla="*/ 1433405 w 3034342"/>
                      <a:gd name="connsiteY26" fmla="*/ 384467 h 1373490"/>
                      <a:gd name="connsiteX27" fmla="*/ 1477483 w 3034342"/>
                      <a:gd name="connsiteY27" fmla="*/ 437891 h 1373490"/>
                      <a:gd name="connsiteX28" fmla="*/ 1477483 w 3034342"/>
                      <a:gd name="connsiteY28" fmla="*/ 408279 h 1373490"/>
                      <a:gd name="connsiteX29" fmla="*/ 1885762 w 3034342"/>
                      <a:gd name="connsiteY29" fmla="*/ 0 h 1373490"/>
                      <a:gd name="connsiteX30" fmla="*/ 2285747 w 3034342"/>
                      <a:gd name="connsiteY30" fmla="*/ 325996 h 1373490"/>
                      <a:gd name="connsiteX31" fmla="*/ 2290609 w 3034342"/>
                      <a:gd name="connsiteY31" fmla="*/ 374229 h 1373490"/>
                      <a:gd name="connsiteX32" fmla="*/ 2316121 w 3034342"/>
                      <a:gd name="connsiteY32" fmla="*/ 327227 h 1373490"/>
                      <a:gd name="connsiteX33" fmla="*/ 2641703 w 3034342"/>
                      <a:gd name="connsiteY33" fmla="*/ 154117 h 1373490"/>
                      <a:gd name="connsiteX34" fmla="*/ 3034342 w 3034342"/>
                      <a:gd name="connsiteY34" fmla="*/ 546756 h 1373490"/>
                      <a:gd name="connsiteX35" fmla="*/ 3034341 w 3034342"/>
                      <a:gd name="connsiteY35" fmla="*/ 706053 h 1373490"/>
                      <a:gd name="connsiteX36" fmla="*/ 2919340 w 3034342"/>
                      <a:gd name="connsiteY36" fmla="*/ 983691 h 13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34342" h="1373490">
                        <a:moveTo>
                          <a:pt x="2919340" y="983691"/>
                        </a:moveTo>
                        <a:cubicBezTo>
                          <a:pt x="2848286" y="1054744"/>
                          <a:pt x="2750127" y="1098692"/>
                          <a:pt x="2641702" y="1098692"/>
                        </a:cubicBezTo>
                        <a:lnTo>
                          <a:pt x="2641703" y="1098691"/>
                        </a:lnTo>
                        <a:cubicBezTo>
                          <a:pt x="2479067" y="1098691"/>
                          <a:pt x="2339525" y="999809"/>
                          <a:pt x="2279920" y="858885"/>
                        </a:cubicBezTo>
                        <a:lnTo>
                          <a:pt x="2265342" y="811923"/>
                        </a:lnTo>
                        <a:lnTo>
                          <a:pt x="2261956" y="822831"/>
                        </a:lnTo>
                        <a:cubicBezTo>
                          <a:pt x="2241296" y="871677"/>
                          <a:pt x="2211400" y="915665"/>
                          <a:pt x="2174458" y="952607"/>
                        </a:cubicBezTo>
                        <a:cubicBezTo>
                          <a:pt x="2100574" y="1026491"/>
                          <a:pt x="1998504" y="1072190"/>
                          <a:pt x="1885762" y="1072190"/>
                        </a:cubicBezTo>
                        <a:lnTo>
                          <a:pt x="1885762" y="1072189"/>
                        </a:lnTo>
                        <a:cubicBezTo>
                          <a:pt x="1744834" y="1072189"/>
                          <a:pt x="1620582" y="1000785"/>
                          <a:pt x="1547211" y="892182"/>
                        </a:cubicBezTo>
                        <a:lnTo>
                          <a:pt x="1543596" y="885521"/>
                        </a:lnTo>
                        <a:lnTo>
                          <a:pt x="1540499" y="916235"/>
                        </a:lnTo>
                        <a:cubicBezTo>
                          <a:pt x="1524798" y="992965"/>
                          <a:pt x="1486730" y="1061547"/>
                          <a:pt x="1433405" y="1114872"/>
                        </a:cubicBezTo>
                        <a:cubicBezTo>
                          <a:pt x="1362305" y="1185973"/>
                          <a:pt x="1264080" y="1229949"/>
                          <a:pt x="1155585" y="1229949"/>
                        </a:cubicBezTo>
                        <a:lnTo>
                          <a:pt x="1114820" y="1229949"/>
                        </a:lnTo>
                        <a:cubicBezTo>
                          <a:pt x="979200" y="1229949"/>
                          <a:pt x="859630" y="1161236"/>
                          <a:pt x="789023" y="1056724"/>
                        </a:cubicBezTo>
                        <a:lnTo>
                          <a:pt x="787530" y="1053973"/>
                        </a:lnTo>
                        <a:lnTo>
                          <a:pt x="768370" y="1118431"/>
                        </a:lnTo>
                        <a:cubicBezTo>
                          <a:pt x="707662" y="1268318"/>
                          <a:pt x="565541" y="1373490"/>
                          <a:pt x="399898" y="1373490"/>
                        </a:cubicBezTo>
                        <a:cubicBezTo>
                          <a:pt x="179040" y="1373490"/>
                          <a:pt x="0" y="1186518"/>
                          <a:pt x="0" y="955877"/>
                        </a:cubicBezTo>
                        <a:cubicBezTo>
                          <a:pt x="0" y="725236"/>
                          <a:pt x="179040" y="538264"/>
                          <a:pt x="399898" y="538264"/>
                        </a:cubicBezTo>
                        <a:cubicBezTo>
                          <a:pt x="510327" y="538264"/>
                          <a:pt x="610301" y="585007"/>
                          <a:pt x="682669" y="660580"/>
                        </a:cubicBezTo>
                        <a:lnTo>
                          <a:pt x="721923" y="710264"/>
                        </a:lnTo>
                        <a:lnTo>
                          <a:pt x="721923" y="662287"/>
                        </a:lnTo>
                        <a:cubicBezTo>
                          <a:pt x="721923" y="445296"/>
                          <a:pt x="897829" y="269390"/>
                          <a:pt x="1114820" y="269390"/>
                        </a:cubicBezTo>
                        <a:lnTo>
                          <a:pt x="1155585" y="269390"/>
                        </a:lnTo>
                        <a:cubicBezTo>
                          <a:pt x="1264080" y="269390"/>
                          <a:pt x="1362304" y="313367"/>
                          <a:pt x="1433405" y="384467"/>
                        </a:cubicBezTo>
                        <a:lnTo>
                          <a:pt x="1477483" y="437891"/>
                        </a:lnTo>
                        <a:lnTo>
                          <a:pt x="1477483" y="408279"/>
                        </a:lnTo>
                        <a:cubicBezTo>
                          <a:pt x="1477483" y="182793"/>
                          <a:pt x="1660277" y="0"/>
                          <a:pt x="1885762" y="0"/>
                        </a:cubicBezTo>
                        <a:cubicBezTo>
                          <a:pt x="2083063" y="0"/>
                          <a:pt x="2247676" y="139951"/>
                          <a:pt x="2285747" y="325996"/>
                        </a:cubicBezTo>
                        <a:lnTo>
                          <a:pt x="2290609" y="374229"/>
                        </a:lnTo>
                        <a:lnTo>
                          <a:pt x="2316121" y="327227"/>
                        </a:lnTo>
                        <a:cubicBezTo>
                          <a:pt x="2386681" y="222784"/>
                          <a:pt x="2506173" y="154117"/>
                          <a:pt x="2641703" y="154117"/>
                        </a:cubicBezTo>
                        <a:cubicBezTo>
                          <a:pt x="2858552" y="154117"/>
                          <a:pt x="3034342" y="329907"/>
                          <a:pt x="3034342" y="546756"/>
                        </a:cubicBezTo>
                        <a:cubicBezTo>
                          <a:pt x="3034342" y="599855"/>
                          <a:pt x="3034341" y="652954"/>
                          <a:pt x="3034341" y="706053"/>
                        </a:cubicBezTo>
                        <a:cubicBezTo>
                          <a:pt x="3034341" y="814477"/>
                          <a:pt x="2990394" y="912637"/>
                          <a:pt x="2919340" y="983691"/>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cs typeface="Arial" panose="020B0604020202020204" pitchFamily="34" charset="0"/>
                    </a:endParaRPr>
                  </a:p>
                </p:txBody>
              </p:sp>
              <p:sp>
                <p:nvSpPr>
                  <p:cNvPr id="107" name="Rectangle 4"/>
                  <p:cNvSpPr/>
                  <p:nvPr/>
                </p:nvSpPr>
                <p:spPr>
                  <a:xfrm>
                    <a:off x="1448524" y="2693907"/>
                    <a:ext cx="123498" cy="201848"/>
                  </a:xfrm>
                  <a:custGeom>
                    <a:avLst/>
                    <a:gdLst>
                      <a:gd name="connsiteX0" fmla="*/ 0 w 1431890"/>
                      <a:gd name="connsiteY0" fmla="*/ 0 h 2160396"/>
                      <a:gd name="connsiteX1" fmla="*/ 1431890 w 1431890"/>
                      <a:gd name="connsiteY1" fmla="*/ 0 h 2160396"/>
                      <a:gd name="connsiteX2" fmla="*/ 1431890 w 1431890"/>
                      <a:gd name="connsiteY2" fmla="*/ 2160396 h 2160396"/>
                      <a:gd name="connsiteX3" fmla="*/ 0 w 1431890"/>
                      <a:gd name="connsiteY3" fmla="*/ 2160396 h 2160396"/>
                      <a:gd name="connsiteX4" fmla="*/ 0 w 1431890"/>
                      <a:gd name="connsiteY4" fmla="*/ 0 h 2160396"/>
                      <a:gd name="connsiteX0" fmla="*/ 266282 w 1698172"/>
                      <a:gd name="connsiteY0" fmla="*/ 0 h 2356338"/>
                      <a:gd name="connsiteX1" fmla="*/ 1698172 w 1698172"/>
                      <a:gd name="connsiteY1" fmla="*/ 0 h 2356338"/>
                      <a:gd name="connsiteX2" fmla="*/ 1698172 w 1698172"/>
                      <a:gd name="connsiteY2" fmla="*/ 2160396 h 2356338"/>
                      <a:gd name="connsiteX3" fmla="*/ 0 w 1698172"/>
                      <a:gd name="connsiteY3" fmla="*/ 2356338 h 2356338"/>
                      <a:gd name="connsiteX4" fmla="*/ 266282 w 1698172"/>
                      <a:gd name="connsiteY4" fmla="*/ 0 h 2356338"/>
                      <a:gd name="connsiteX0" fmla="*/ 266282 w 1698172"/>
                      <a:gd name="connsiteY0" fmla="*/ 0 h 2356338"/>
                      <a:gd name="connsiteX1" fmla="*/ 1698172 w 1698172"/>
                      <a:gd name="connsiteY1" fmla="*/ 0 h 2356338"/>
                      <a:gd name="connsiteX2" fmla="*/ 839038 w 1698172"/>
                      <a:gd name="connsiteY2" fmla="*/ 2105130 h 2356338"/>
                      <a:gd name="connsiteX3" fmla="*/ 0 w 1698172"/>
                      <a:gd name="connsiteY3" fmla="*/ 2356338 h 2356338"/>
                      <a:gd name="connsiteX4" fmla="*/ 266282 w 1698172"/>
                      <a:gd name="connsiteY4" fmla="*/ 0 h 2356338"/>
                      <a:gd name="connsiteX0" fmla="*/ 266282 w 1698172"/>
                      <a:gd name="connsiteY0" fmla="*/ 0 h 2392578"/>
                      <a:gd name="connsiteX1" fmla="*/ 1698172 w 1698172"/>
                      <a:gd name="connsiteY1" fmla="*/ 0 h 2392578"/>
                      <a:gd name="connsiteX2" fmla="*/ 839038 w 1698172"/>
                      <a:gd name="connsiteY2" fmla="*/ 2105130 h 2392578"/>
                      <a:gd name="connsiteX3" fmla="*/ 0 w 1698172"/>
                      <a:gd name="connsiteY3" fmla="*/ 2356338 h 2392578"/>
                      <a:gd name="connsiteX4" fmla="*/ 266282 w 1698172"/>
                      <a:gd name="connsiteY4" fmla="*/ 0 h 2392578"/>
                      <a:gd name="connsiteX0" fmla="*/ 266282 w 1698172"/>
                      <a:gd name="connsiteY0" fmla="*/ 0 h 2464004"/>
                      <a:gd name="connsiteX1" fmla="*/ 1698172 w 1698172"/>
                      <a:gd name="connsiteY1" fmla="*/ 0 h 2464004"/>
                      <a:gd name="connsiteX2" fmla="*/ 839038 w 1698172"/>
                      <a:gd name="connsiteY2" fmla="*/ 2105130 h 2464004"/>
                      <a:gd name="connsiteX3" fmla="*/ 0 w 1698172"/>
                      <a:gd name="connsiteY3" fmla="*/ 2356338 h 2464004"/>
                      <a:gd name="connsiteX4" fmla="*/ 266282 w 1698172"/>
                      <a:gd name="connsiteY4" fmla="*/ 0 h 2464004"/>
                      <a:gd name="connsiteX0" fmla="*/ 266282 w 1698172"/>
                      <a:gd name="connsiteY0" fmla="*/ 0 h 2458914"/>
                      <a:gd name="connsiteX1" fmla="*/ 1698172 w 1698172"/>
                      <a:gd name="connsiteY1" fmla="*/ 0 h 2458914"/>
                      <a:gd name="connsiteX2" fmla="*/ 839038 w 1698172"/>
                      <a:gd name="connsiteY2" fmla="*/ 2105130 h 2458914"/>
                      <a:gd name="connsiteX3" fmla="*/ 0 w 1698172"/>
                      <a:gd name="connsiteY3" fmla="*/ 2356338 h 2458914"/>
                      <a:gd name="connsiteX4" fmla="*/ 266282 w 1698172"/>
                      <a:gd name="connsiteY4" fmla="*/ 0 h 2458914"/>
                      <a:gd name="connsiteX0" fmla="*/ 266282 w 1698172"/>
                      <a:gd name="connsiteY0" fmla="*/ 0 h 2458914"/>
                      <a:gd name="connsiteX1" fmla="*/ 1698172 w 1698172"/>
                      <a:gd name="connsiteY1" fmla="*/ 0 h 2458914"/>
                      <a:gd name="connsiteX2" fmla="*/ 839038 w 1698172"/>
                      <a:gd name="connsiteY2" fmla="*/ 2105130 h 2458914"/>
                      <a:gd name="connsiteX3" fmla="*/ 0 w 1698172"/>
                      <a:gd name="connsiteY3" fmla="*/ 2356338 h 2458914"/>
                      <a:gd name="connsiteX4" fmla="*/ 90436 w 1698172"/>
                      <a:gd name="connsiteY4" fmla="*/ 1502229 h 2458914"/>
                      <a:gd name="connsiteX5" fmla="*/ 266282 w 1698172"/>
                      <a:gd name="connsiteY5" fmla="*/ 0 h 2458914"/>
                      <a:gd name="connsiteX0" fmla="*/ 266282 w 1698172"/>
                      <a:gd name="connsiteY0" fmla="*/ 0 h 2458914"/>
                      <a:gd name="connsiteX1" fmla="*/ 1698172 w 1698172"/>
                      <a:gd name="connsiteY1" fmla="*/ 0 h 2458914"/>
                      <a:gd name="connsiteX2" fmla="*/ 839038 w 1698172"/>
                      <a:gd name="connsiteY2" fmla="*/ 2105130 h 2458914"/>
                      <a:gd name="connsiteX3" fmla="*/ 0 w 1698172"/>
                      <a:gd name="connsiteY3" fmla="*/ 2356338 h 2458914"/>
                      <a:gd name="connsiteX4" fmla="*/ 542612 w 1698172"/>
                      <a:gd name="connsiteY4" fmla="*/ 1924260 h 2458914"/>
                      <a:gd name="connsiteX5" fmla="*/ 266282 w 1698172"/>
                      <a:gd name="connsiteY5" fmla="*/ 0 h 2458914"/>
                      <a:gd name="connsiteX0" fmla="*/ 266282 w 1698172"/>
                      <a:gd name="connsiteY0" fmla="*/ 0 h 2458914"/>
                      <a:gd name="connsiteX1" fmla="*/ 1698172 w 1698172"/>
                      <a:gd name="connsiteY1" fmla="*/ 0 h 2458914"/>
                      <a:gd name="connsiteX2" fmla="*/ 839038 w 1698172"/>
                      <a:gd name="connsiteY2" fmla="*/ 2105130 h 2458914"/>
                      <a:gd name="connsiteX3" fmla="*/ 0 w 1698172"/>
                      <a:gd name="connsiteY3" fmla="*/ 2356338 h 2458914"/>
                      <a:gd name="connsiteX4" fmla="*/ 226089 w 1698172"/>
                      <a:gd name="connsiteY4" fmla="*/ 2170444 h 2458914"/>
                      <a:gd name="connsiteX5" fmla="*/ 542612 w 1698172"/>
                      <a:gd name="connsiteY5" fmla="*/ 1924260 h 2458914"/>
                      <a:gd name="connsiteX6" fmla="*/ 266282 w 1698172"/>
                      <a:gd name="connsiteY6" fmla="*/ 0 h 2458914"/>
                      <a:gd name="connsiteX0" fmla="*/ 266282 w 1698172"/>
                      <a:gd name="connsiteY0" fmla="*/ 0 h 2458914"/>
                      <a:gd name="connsiteX1" fmla="*/ 1698172 w 1698172"/>
                      <a:gd name="connsiteY1" fmla="*/ 0 h 2458914"/>
                      <a:gd name="connsiteX2" fmla="*/ 839038 w 1698172"/>
                      <a:gd name="connsiteY2" fmla="*/ 2105130 h 2458914"/>
                      <a:gd name="connsiteX3" fmla="*/ 0 w 1698172"/>
                      <a:gd name="connsiteY3" fmla="*/ 2356338 h 2458914"/>
                      <a:gd name="connsiteX4" fmla="*/ 110533 w 1698172"/>
                      <a:gd name="connsiteY4" fmla="*/ 2044840 h 2458914"/>
                      <a:gd name="connsiteX5" fmla="*/ 542612 w 1698172"/>
                      <a:gd name="connsiteY5" fmla="*/ 1924260 h 2458914"/>
                      <a:gd name="connsiteX6" fmla="*/ 266282 w 1698172"/>
                      <a:gd name="connsiteY6" fmla="*/ 0 h 2458914"/>
                      <a:gd name="connsiteX0" fmla="*/ 291403 w 1723293"/>
                      <a:gd name="connsiteY0" fmla="*/ 0 h 2453208"/>
                      <a:gd name="connsiteX1" fmla="*/ 1723293 w 1723293"/>
                      <a:gd name="connsiteY1" fmla="*/ 0 h 2453208"/>
                      <a:gd name="connsiteX2" fmla="*/ 864159 w 1723293"/>
                      <a:gd name="connsiteY2" fmla="*/ 2105130 h 2453208"/>
                      <a:gd name="connsiteX3" fmla="*/ 0 w 1723293"/>
                      <a:gd name="connsiteY3" fmla="*/ 2346290 h 2453208"/>
                      <a:gd name="connsiteX4" fmla="*/ 135654 w 1723293"/>
                      <a:gd name="connsiteY4" fmla="*/ 2044840 h 2453208"/>
                      <a:gd name="connsiteX5" fmla="*/ 567733 w 1723293"/>
                      <a:gd name="connsiteY5" fmla="*/ 1924260 h 2453208"/>
                      <a:gd name="connsiteX6" fmla="*/ 291403 w 1723293"/>
                      <a:gd name="connsiteY6" fmla="*/ 0 h 2453208"/>
                      <a:gd name="connsiteX0" fmla="*/ 291403 w 1723293"/>
                      <a:gd name="connsiteY0" fmla="*/ 0 h 2453208"/>
                      <a:gd name="connsiteX1" fmla="*/ 1723293 w 1723293"/>
                      <a:gd name="connsiteY1" fmla="*/ 0 h 2453208"/>
                      <a:gd name="connsiteX2" fmla="*/ 864159 w 1723293"/>
                      <a:gd name="connsiteY2" fmla="*/ 2105130 h 2453208"/>
                      <a:gd name="connsiteX3" fmla="*/ 0 w 1723293"/>
                      <a:gd name="connsiteY3" fmla="*/ 2346290 h 2453208"/>
                      <a:gd name="connsiteX4" fmla="*/ 135654 w 1723293"/>
                      <a:gd name="connsiteY4" fmla="*/ 2044840 h 2453208"/>
                      <a:gd name="connsiteX5" fmla="*/ 567733 w 1723293"/>
                      <a:gd name="connsiteY5" fmla="*/ 1924260 h 2453208"/>
                      <a:gd name="connsiteX6" fmla="*/ 291403 w 1723293"/>
                      <a:gd name="connsiteY6" fmla="*/ 0 h 2453208"/>
                      <a:gd name="connsiteX0" fmla="*/ 291403 w 1723293"/>
                      <a:gd name="connsiteY0" fmla="*/ 0 h 2453208"/>
                      <a:gd name="connsiteX1" fmla="*/ 1723293 w 1723293"/>
                      <a:gd name="connsiteY1" fmla="*/ 0 h 2453208"/>
                      <a:gd name="connsiteX2" fmla="*/ 864159 w 1723293"/>
                      <a:gd name="connsiteY2" fmla="*/ 2105130 h 2453208"/>
                      <a:gd name="connsiteX3" fmla="*/ 0 w 1723293"/>
                      <a:gd name="connsiteY3" fmla="*/ 2346290 h 2453208"/>
                      <a:gd name="connsiteX4" fmla="*/ 135654 w 1723293"/>
                      <a:gd name="connsiteY4" fmla="*/ 2044840 h 2453208"/>
                      <a:gd name="connsiteX5" fmla="*/ 567733 w 1723293"/>
                      <a:gd name="connsiteY5" fmla="*/ 1924260 h 2453208"/>
                      <a:gd name="connsiteX6" fmla="*/ 291403 w 1723293"/>
                      <a:gd name="connsiteY6" fmla="*/ 0 h 2453208"/>
                      <a:gd name="connsiteX0" fmla="*/ 291403 w 1723293"/>
                      <a:gd name="connsiteY0" fmla="*/ 0 h 2453208"/>
                      <a:gd name="connsiteX1" fmla="*/ 1723293 w 1723293"/>
                      <a:gd name="connsiteY1" fmla="*/ 0 h 2453208"/>
                      <a:gd name="connsiteX2" fmla="*/ 864159 w 1723293"/>
                      <a:gd name="connsiteY2" fmla="*/ 2105130 h 2453208"/>
                      <a:gd name="connsiteX3" fmla="*/ 0 w 1723293"/>
                      <a:gd name="connsiteY3" fmla="*/ 2346290 h 2453208"/>
                      <a:gd name="connsiteX4" fmla="*/ 135654 w 1723293"/>
                      <a:gd name="connsiteY4" fmla="*/ 2044840 h 2453208"/>
                      <a:gd name="connsiteX5" fmla="*/ 567733 w 1723293"/>
                      <a:gd name="connsiteY5" fmla="*/ 1924260 h 2453208"/>
                      <a:gd name="connsiteX6" fmla="*/ 291403 w 1723293"/>
                      <a:gd name="connsiteY6" fmla="*/ 0 h 2453208"/>
                      <a:gd name="connsiteX0" fmla="*/ 291403 w 1723293"/>
                      <a:gd name="connsiteY0" fmla="*/ 0 h 2453208"/>
                      <a:gd name="connsiteX1" fmla="*/ 1723293 w 1723293"/>
                      <a:gd name="connsiteY1" fmla="*/ 0 h 2453208"/>
                      <a:gd name="connsiteX2" fmla="*/ 864159 w 1723293"/>
                      <a:gd name="connsiteY2" fmla="*/ 2105130 h 2453208"/>
                      <a:gd name="connsiteX3" fmla="*/ 0 w 1723293"/>
                      <a:gd name="connsiteY3" fmla="*/ 2346290 h 2453208"/>
                      <a:gd name="connsiteX4" fmla="*/ 135654 w 1723293"/>
                      <a:gd name="connsiteY4" fmla="*/ 2044840 h 2453208"/>
                      <a:gd name="connsiteX5" fmla="*/ 567733 w 1723293"/>
                      <a:gd name="connsiteY5" fmla="*/ 1924260 h 2453208"/>
                      <a:gd name="connsiteX6" fmla="*/ 291403 w 1723293"/>
                      <a:gd name="connsiteY6" fmla="*/ 0 h 2453208"/>
                      <a:gd name="connsiteX0" fmla="*/ 291403 w 1723293"/>
                      <a:gd name="connsiteY0" fmla="*/ 0 h 2453208"/>
                      <a:gd name="connsiteX1" fmla="*/ 1723293 w 1723293"/>
                      <a:gd name="connsiteY1" fmla="*/ 0 h 2453208"/>
                      <a:gd name="connsiteX2" fmla="*/ 1085224 w 1723293"/>
                      <a:gd name="connsiteY2" fmla="*/ 1542422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462037 w 1723293"/>
                      <a:gd name="connsiteY2" fmla="*/ 1698172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577593 w 1723293"/>
                      <a:gd name="connsiteY2" fmla="*/ 1833824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462037 w 1723293"/>
                      <a:gd name="connsiteY2" fmla="*/ 1703195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462037 w 1723293"/>
                      <a:gd name="connsiteY2" fmla="*/ 1703195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462037 w 1723293"/>
                      <a:gd name="connsiteY2" fmla="*/ 1703195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462037 w 1723293"/>
                      <a:gd name="connsiteY2" fmla="*/ 1703195 h 2453208"/>
                      <a:gd name="connsiteX3" fmla="*/ 864159 w 1723293"/>
                      <a:gd name="connsiteY3" fmla="*/ 2105130 h 2453208"/>
                      <a:gd name="connsiteX4" fmla="*/ 0 w 1723293"/>
                      <a:gd name="connsiteY4" fmla="*/ 2346290 h 2453208"/>
                      <a:gd name="connsiteX5" fmla="*/ 135654 w 1723293"/>
                      <a:gd name="connsiteY5" fmla="*/ 2044840 h 2453208"/>
                      <a:gd name="connsiteX6" fmla="*/ 567733 w 1723293"/>
                      <a:gd name="connsiteY6" fmla="*/ 1924260 h 2453208"/>
                      <a:gd name="connsiteX7" fmla="*/ 291403 w 1723293"/>
                      <a:gd name="connsiteY7" fmla="*/ 0 h 2453208"/>
                      <a:gd name="connsiteX0" fmla="*/ 291403 w 1723293"/>
                      <a:gd name="connsiteY0" fmla="*/ 0 h 2453208"/>
                      <a:gd name="connsiteX1" fmla="*/ 1723293 w 1723293"/>
                      <a:gd name="connsiteY1" fmla="*/ 0 h 2453208"/>
                      <a:gd name="connsiteX2" fmla="*/ 1552473 w 1723293"/>
                      <a:gd name="connsiteY2" fmla="*/ 1034980 h 2453208"/>
                      <a:gd name="connsiteX3" fmla="*/ 1462037 w 1723293"/>
                      <a:gd name="connsiteY3" fmla="*/ 1703195 h 2453208"/>
                      <a:gd name="connsiteX4" fmla="*/ 864159 w 1723293"/>
                      <a:gd name="connsiteY4" fmla="*/ 2105130 h 2453208"/>
                      <a:gd name="connsiteX5" fmla="*/ 0 w 1723293"/>
                      <a:gd name="connsiteY5" fmla="*/ 2346290 h 2453208"/>
                      <a:gd name="connsiteX6" fmla="*/ 135654 w 1723293"/>
                      <a:gd name="connsiteY6" fmla="*/ 2044840 h 2453208"/>
                      <a:gd name="connsiteX7" fmla="*/ 567733 w 1723293"/>
                      <a:gd name="connsiteY7" fmla="*/ 1924260 h 2453208"/>
                      <a:gd name="connsiteX8" fmla="*/ 291403 w 1723293"/>
                      <a:gd name="connsiteY8" fmla="*/ 0 h 2453208"/>
                      <a:gd name="connsiteX0" fmla="*/ 291403 w 1919238"/>
                      <a:gd name="connsiteY0" fmla="*/ 0 h 2453208"/>
                      <a:gd name="connsiteX1" fmla="*/ 1723293 w 1919238"/>
                      <a:gd name="connsiteY1" fmla="*/ 0 h 2453208"/>
                      <a:gd name="connsiteX2" fmla="*/ 1919238 w 1919238"/>
                      <a:gd name="connsiteY2" fmla="*/ 1065125 h 2453208"/>
                      <a:gd name="connsiteX3" fmla="*/ 1462037 w 1919238"/>
                      <a:gd name="connsiteY3" fmla="*/ 1703195 h 2453208"/>
                      <a:gd name="connsiteX4" fmla="*/ 864159 w 1919238"/>
                      <a:gd name="connsiteY4" fmla="*/ 2105130 h 2453208"/>
                      <a:gd name="connsiteX5" fmla="*/ 0 w 1919238"/>
                      <a:gd name="connsiteY5" fmla="*/ 2346290 h 2453208"/>
                      <a:gd name="connsiteX6" fmla="*/ 135654 w 1919238"/>
                      <a:gd name="connsiteY6" fmla="*/ 2044840 h 2453208"/>
                      <a:gd name="connsiteX7" fmla="*/ 567733 w 1919238"/>
                      <a:gd name="connsiteY7" fmla="*/ 1924260 h 2453208"/>
                      <a:gd name="connsiteX8" fmla="*/ 291403 w 1919238"/>
                      <a:gd name="connsiteY8" fmla="*/ 0 h 2453208"/>
                      <a:gd name="connsiteX0" fmla="*/ 291403 w 1940010"/>
                      <a:gd name="connsiteY0" fmla="*/ 0 h 2453208"/>
                      <a:gd name="connsiteX1" fmla="*/ 1723293 w 1940010"/>
                      <a:gd name="connsiteY1" fmla="*/ 0 h 2453208"/>
                      <a:gd name="connsiteX2" fmla="*/ 1919238 w 1940010"/>
                      <a:gd name="connsiteY2" fmla="*/ 1065125 h 2453208"/>
                      <a:gd name="connsiteX3" fmla="*/ 1462037 w 1940010"/>
                      <a:gd name="connsiteY3" fmla="*/ 1703195 h 2453208"/>
                      <a:gd name="connsiteX4" fmla="*/ 864159 w 1940010"/>
                      <a:gd name="connsiteY4" fmla="*/ 2105130 h 2453208"/>
                      <a:gd name="connsiteX5" fmla="*/ 0 w 1940010"/>
                      <a:gd name="connsiteY5" fmla="*/ 2346290 h 2453208"/>
                      <a:gd name="connsiteX6" fmla="*/ 135654 w 1940010"/>
                      <a:gd name="connsiteY6" fmla="*/ 2044840 h 2453208"/>
                      <a:gd name="connsiteX7" fmla="*/ 567733 w 1940010"/>
                      <a:gd name="connsiteY7" fmla="*/ 1924260 h 2453208"/>
                      <a:gd name="connsiteX8" fmla="*/ 291403 w 1940010"/>
                      <a:gd name="connsiteY8" fmla="*/ 0 h 2453208"/>
                      <a:gd name="connsiteX0" fmla="*/ 291403 w 1939235"/>
                      <a:gd name="connsiteY0" fmla="*/ 0 h 2453208"/>
                      <a:gd name="connsiteX1" fmla="*/ 1723293 w 1939235"/>
                      <a:gd name="connsiteY1" fmla="*/ 0 h 2453208"/>
                      <a:gd name="connsiteX2" fmla="*/ 1919238 w 1939235"/>
                      <a:gd name="connsiteY2" fmla="*/ 1065125 h 2453208"/>
                      <a:gd name="connsiteX3" fmla="*/ 1441941 w 1939235"/>
                      <a:gd name="connsiteY3" fmla="*/ 1713244 h 2453208"/>
                      <a:gd name="connsiteX4" fmla="*/ 864159 w 1939235"/>
                      <a:gd name="connsiteY4" fmla="*/ 2105130 h 2453208"/>
                      <a:gd name="connsiteX5" fmla="*/ 0 w 1939235"/>
                      <a:gd name="connsiteY5" fmla="*/ 2346290 h 2453208"/>
                      <a:gd name="connsiteX6" fmla="*/ 135654 w 1939235"/>
                      <a:gd name="connsiteY6" fmla="*/ 2044840 h 2453208"/>
                      <a:gd name="connsiteX7" fmla="*/ 567733 w 1939235"/>
                      <a:gd name="connsiteY7" fmla="*/ 1924260 h 2453208"/>
                      <a:gd name="connsiteX8" fmla="*/ 291403 w 1939235"/>
                      <a:gd name="connsiteY8" fmla="*/ 0 h 2453208"/>
                      <a:gd name="connsiteX0" fmla="*/ 291403 w 1938883"/>
                      <a:gd name="connsiteY0" fmla="*/ 0 h 2453208"/>
                      <a:gd name="connsiteX1" fmla="*/ 1723293 w 1938883"/>
                      <a:gd name="connsiteY1" fmla="*/ 0 h 2453208"/>
                      <a:gd name="connsiteX2" fmla="*/ 1919238 w 1938883"/>
                      <a:gd name="connsiteY2" fmla="*/ 1065125 h 2453208"/>
                      <a:gd name="connsiteX3" fmla="*/ 1441941 w 1938883"/>
                      <a:gd name="connsiteY3" fmla="*/ 1713244 h 2453208"/>
                      <a:gd name="connsiteX4" fmla="*/ 864159 w 1938883"/>
                      <a:gd name="connsiteY4" fmla="*/ 2105130 h 2453208"/>
                      <a:gd name="connsiteX5" fmla="*/ 0 w 1938883"/>
                      <a:gd name="connsiteY5" fmla="*/ 2346290 h 2453208"/>
                      <a:gd name="connsiteX6" fmla="*/ 135654 w 1938883"/>
                      <a:gd name="connsiteY6" fmla="*/ 2044840 h 2453208"/>
                      <a:gd name="connsiteX7" fmla="*/ 567733 w 1938883"/>
                      <a:gd name="connsiteY7" fmla="*/ 1924260 h 2453208"/>
                      <a:gd name="connsiteX8" fmla="*/ 291403 w 1938883"/>
                      <a:gd name="connsiteY8" fmla="*/ 0 h 2453208"/>
                      <a:gd name="connsiteX0" fmla="*/ 291403 w 1938704"/>
                      <a:gd name="connsiteY0" fmla="*/ 0 h 2453208"/>
                      <a:gd name="connsiteX1" fmla="*/ 1723293 w 1938704"/>
                      <a:gd name="connsiteY1" fmla="*/ 0 h 2453208"/>
                      <a:gd name="connsiteX2" fmla="*/ 1919238 w 1938704"/>
                      <a:gd name="connsiteY2" fmla="*/ 1065125 h 2453208"/>
                      <a:gd name="connsiteX3" fmla="*/ 1436916 w 1938704"/>
                      <a:gd name="connsiteY3" fmla="*/ 1693147 h 2453208"/>
                      <a:gd name="connsiteX4" fmla="*/ 864159 w 1938704"/>
                      <a:gd name="connsiteY4" fmla="*/ 2105130 h 2453208"/>
                      <a:gd name="connsiteX5" fmla="*/ 0 w 1938704"/>
                      <a:gd name="connsiteY5" fmla="*/ 2346290 h 2453208"/>
                      <a:gd name="connsiteX6" fmla="*/ 135654 w 1938704"/>
                      <a:gd name="connsiteY6" fmla="*/ 2044840 h 2453208"/>
                      <a:gd name="connsiteX7" fmla="*/ 567733 w 1938704"/>
                      <a:gd name="connsiteY7" fmla="*/ 1924260 h 2453208"/>
                      <a:gd name="connsiteX8" fmla="*/ 291403 w 1938704"/>
                      <a:gd name="connsiteY8" fmla="*/ 0 h 2453208"/>
                      <a:gd name="connsiteX0" fmla="*/ 291403 w 1938704"/>
                      <a:gd name="connsiteY0" fmla="*/ 0 h 2453208"/>
                      <a:gd name="connsiteX1" fmla="*/ 1723293 w 1938704"/>
                      <a:gd name="connsiteY1" fmla="*/ 0 h 2453208"/>
                      <a:gd name="connsiteX2" fmla="*/ 1919238 w 1938704"/>
                      <a:gd name="connsiteY2" fmla="*/ 1065125 h 2453208"/>
                      <a:gd name="connsiteX3" fmla="*/ 1436916 w 1938704"/>
                      <a:gd name="connsiteY3" fmla="*/ 1693147 h 2453208"/>
                      <a:gd name="connsiteX4" fmla="*/ 864159 w 1938704"/>
                      <a:gd name="connsiteY4" fmla="*/ 2105130 h 2453208"/>
                      <a:gd name="connsiteX5" fmla="*/ 0 w 1938704"/>
                      <a:gd name="connsiteY5" fmla="*/ 2346290 h 2453208"/>
                      <a:gd name="connsiteX6" fmla="*/ 135654 w 1938704"/>
                      <a:gd name="connsiteY6" fmla="*/ 2044840 h 2453208"/>
                      <a:gd name="connsiteX7" fmla="*/ 567733 w 1938704"/>
                      <a:gd name="connsiteY7" fmla="*/ 1924260 h 2453208"/>
                      <a:gd name="connsiteX8" fmla="*/ 291403 w 1938704"/>
                      <a:gd name="connsiteY8" fmla="*/ 0 h 2453208"/>
                      <a:gd name="connsiteX0" fmla="*/ 291403 w 1938704"/>
                      <a:gd name="connsiteY0" fmla="*/ 0 h 2453208"/>
                      <a:gd name="connsiteX1" fmla="*/ 1723293 w 1938704"/>
                      <a:gd name="connsiteY1" fmla="*/ 0 h 2453208"/>
                      <a:gd name="connsiteX2" fmla="*/ 1919238 w 1938704"/>
                      <a:gd name="connsiteY2" fmla="*/ 1065125 h 2453208"/>
                      <a:gd name="connsiteX3" fmla="*/ 1436916 w 1938704"/>
                      <a:gd name="connsiteY3" fmla="*/ 1693147 h 2453208"/>
                      <a:gd name="connsiteX4" fmla="*/ 864159 w 1938704"/>
                      <a:gd name="connsiteY4" fmla="*/ 2105130 h 2453208"/>
                      <a:gd name="connsiteX5" fmla="*/ 0 w 1938704"/>
                      <a:gd name="connsiteY5" fmla="*/ 2346290 h 2453208"/>
                      <a:gd name="connsiteX6" fmla="*/ 135654 w 1938704"/>
                      <a:gd name="connsiteY6" fmla="*/ 2044840 h 2453208"/>
                      <a:gd name="connsiteX7" fmla="*/ 567733 w 1938704"/>
                      <a:gd name="connsiteY7" fmla="*/ 1924260 h 2453208"/>
                      <a:gd name="connsiteX8" fmla="*/ 291403 w 1938704"/>
                      <a:gd name="connsiteY8" fmla="*/ 0 h 2453208"/>
                      <a:gd name="connsiteX0" fmla="*/ 291403 w 1932387"/>
                      <a:gd name="connsiteY0" fmla="*/ 0 h 2453208"/>
                      <a:gd name="connsiteX1" fmla="*/ 1723293 w 1932387"/>
                      <a:gd name="connsiteY1" fmla="*/ 0 h 2453208"/>
                      <a:gd name="connsiteX2" fmla="*/ 1919238 w 1932387"/>
                      <a:gd name="connsiteY2" fmla="*/ 1065125 h 2453208"/>
                      <a:gd name="connsiteX3" fmla="*/ 1436916 w 1932387"/>
                      <a:gd name="connsiteY3" fmla="*/ 1693147 h 2453208"/>
                      <a:gd name="connsiteX4" fmla="*/ 864159 w 1932387"/>
                      <a:gd name="connsiteY4" fmla="*/ 2105130 h 2453208"/>
                      <a:gd name="connsiteX5" fmla="*/ 0 w 1932387"/>
                      <a:gd name="connsiteY5" fmla="*/ 2346290 h 2453208"/>
                      <a:gd name="connsiteX6" fmla="*/ 135654 w 1932387"/>
                      <a:gd name="connsiteY6" fmla="*/ 2044840 h 2453208"/>
                      <a:gd name="connsiteX7" fmla="*/ 567733 w 1932387"/>
                      <a:gd name="connsiteY7" fmla="*/ 1924260 h 2453208"/>
                      <a:gd name="connsiteX8" fmla="*/ 291403 w 1932387"/>
                      <a:gd name="connsiteY8" fmla="*/ 0 h 2453208"/>
                      <a:gd name="connsiteX0" fmla="*/ 291403 w 1932262"/>
                      <a:gd name="connsiteY0" fmla="*/ 0 h 2453208"/>
                      <a:gd name="connsiteX1" fmla="*/ 1723293 w 1932262"/>
                      <a:gd name="connsiteY1" fmla="*/ 0 h 2453208"/>
                      <a:gd name="connsiteX2" fmla="*/ 1919238 w 1932262"/>
                      <a:gd name="connsiteY2" fmla="*/ 1065125 h 2453208"/>
                      <a:gd name="connsiteX3" fmla="*/ 1436916 w 1932262"/>
                      <a:gd name="connsiteY3" fmla="*/ 1693147 h 2453208"/>
                      <a:gd name="connsiteX4" fmla="*/ 864159 w 1932262"/>
                      <a:gd name="connsiteY4" fmla="*/ 2105130 h 2453208"/>
                      <a:gd name="connsiteX5" fmla="*/ 0 w 1932262"/>
                      <a:gd name="connsiteY5" fmla="*/ 2346290 h 2453208"/>
                      <a:gd name="connsiteX6" fmla="*/ 135654 w 1932262"/>
                      <a:gd name="connsiteY6" fmla="*/ 2044840 h 2453208"/>
                      <a:gd name="connsiteX7" fmla="*/ 567733 w 1932262"/>
                      <a:gd name="connsiteY7" fmla="*/ 1924260 h 2453208"/>
                      <a:gd name="connsiteX8" fmla="*/ 291403 w 1932262"/>
                      <a:gd name="connsiteY8" fmla="*/ 0 h 2453208"/>
                      <a:gd name="connsiteX0" fmla="*/ 291403 w 2175469"/>
                      <a:gd name="connsiteY0" fmla="*/ 0 h 2453208"/>
                      <a:gd name="connsiteX1" fmla="*/ 2175469 w 2175469"/>
                      <a:gd name="connsiteY1" fmla="*/ 356716 h 2453208"/>
                      <a:gd name="connsiteX2" fmla="*/ 1919238 w 2175469"/>
                      <a:gd name="connsiteY2" fmla="*/ 1065125 h 2453208"/>
                      <a:gd name="connsiteX3" fmla="*/ 1436916 w 2175469"/>
                      <a:gd name="connsiteY3" fmla="*/ 1693147 h 2453208"/>
                      <a:gd name="connsiteX4" fmla="*/ 864159 w 2175469"/>
                      <a:gd name="connsiteY4" fmla="*/ 2105130 h 2453208"/>
                      <a:gd name="connsiteX5" fmla="*/ 0 w 2175469"/>
                      <a:gd name="connsiteY5" fmla="*/ 2346290 h 2453208"/>
                      <a:gd name="connsiteX6" fmla="*/ 135654 w 2175469"/>
                      <a:gd name="connsiteY6" fmla="*/ 2044840 h 2453208"/>
                      <a:gd name="connsiteX7" fmla="*/ 567733 w 2175469"/>
                      <a:gd name="connsiteY7" fmla="*/ 1924260 h 2453208"/>
                      <a:gd name="connsiteX8" fmla="*/ 291403 w 2175469"/>
                      <a:gd name="connsiteY8" fmla="*/ 0 h 2453208"/>
                      <a:gd name="connsiteX0" fmla="*/ 291403 w 2215117"/>
                      <a:gd name="connsiteY0" fmla="*/ 0 h 2453208"/>
                      <a:gd name="connsiteX1" fmla="*/ 2175469 w 2215117"/>
                      <a:gd name="connsiteY1" fmla="*/ 356716 h 2453208"/>
                      <a:gd name="connsiteX2" fmla="*/ 1919238 w 2215117"/>
                      <a:gd name="connsiteY2" fmla="*/ 1065125 h 2453208"/>
                      <a:gd name="connsiteX3" fmla="*/ 1436916 w 2215117"/>
                      <a:gd name="connsiteY3" fmla="*/ 1693147 h 2453208"/>
                      <a:gd name="connsiteX4" fmla="*/ 864159 w 2215117"/>
                      <a:gd name="connsiteY4" fmla="*/ 2105130 h 2453208"/>
                      <a:gd name="connsiteX5" fmla="*/ 0 w 2215117"/>
                      <a:gd name="connsiteY5" fmla="*/ 2346290 h 2453208"/>
                      <a:gd name="connsiteX6" fmla="*/ 135654 w 2215117"/>
                      <a:gd name="connsiteY6" fmla="*/ 2044840 h 2453208"/>
                      <a:gd name="connsiteX7" fmla="*/ 567733 w 2215117"/>
                      <a:gd name="connsiteY7" fmla="*/ 1924260 h 2453208"/>
                      <a:gd name="connsiteX8" fmla="*/ 291403 w 2215117"/>
                      <a:gd name="connsiteY8" fmla="*/ 0 h 2453208"/>
                      <a:gd name="connsiteX0" fmla="*/ 291403 w 2217798"/>
                      <a:gd name="connsiteY0" fmla="*/ 0 h 2453208"/>
                      <a:gd name="connsiteX1" fmla="*/ 2175469 w 2217798"/>
                      <a:gd name="connsiteY1" fmla="*/ 356716 h 2453208"/>
                      <a:gd name="connsiteX2" fmla="*/ 1919238 w 2217798"/>
                      <a:gd name="connsiteY2" fmla="*/ 1065125 h 2453208"/>
                      <a:gd name="connsiteX3" fmla="*/ 1436916 w 2217798"/>
                      <a:gd name="connsiteY3" fmla="*/ 1693147 h 2453208"/>
                      <a:gd name="connsiteX4" fmla="*/ 864159 w 2217798"/>
                      <a:gd name="connsiteY4" fmla="*/ 2105130 h 2453208"/>
                      <a:gd name="connsiteX5" fmla="*/ 0 w 2217798"/>
                      <a:gd name="connsiteY5" fmla="*/ 2346290 h 2453208"/>
                      <a:gd name="connsiteX6" fmla="*/ 135654 w 2217798"/>
                      <a:gd name="connsiteY6" fmla="*/ 2044840 h 2453208"/>
                      <a:gd name="connsiteX7" fmla="*/ 567733 w 2217798"/>
                      <a:gd name="connsiteY7" fmla="*/ 1924260 h 2453208"/>
                      <a:gd name="connsiteX8" fmla="*/ 291403 w 2217798"/>
                      <a:gd name="connsiteY8" fmla="*/ 0 h 2453208"/>
                      <a:gd name="connsiteX0" fmla="*/ 291403 w 2217798"/>
                      <a:gd name="connsiteY0" fmla="*/ 0 h 2453208"/>
                      <a:gd name="connsiteX1" fmla="*/ 1165611 w 2217798"/>
                      <a:gd name="connsiteY1" fmla="*/ 165798 h 2453208"/>
                      <a:gd name="connsiteX2" fmla="*/ 2175469 w 2217798"/>
                      <a:gd name="connsiteY2" fmla="*/ 356716 h 2453208"/>
                      <a:gd name="connsiteX3" fmla="*/ 1919238 w 2217798"/>
                      <a:gd name="connsiteY3" fmla="*/ 1065125 h 2453208"/>
                      <a:gd name="connsiteX4" fmla="*/ 1436916 w 2217798"/>
                      <a:gd name="connsiteY4" fmla="*/ 1693147 h 2453208"/>
                      <a:gd name="connsiteX5" fmla="*/ 864159 w 2217798"/>
                      <a:gd name="connsiteY5" fmla="*/ 2105130 h 2453208"/>
                      <a:gd name="connsiteX6" fmla="*/ 0 w 2217798"/>
                      <a:gd name="connsiteY6" fmla="*/ 2346290 h 2453208"/>
                      <a:gd name="connsiteX7" fmla="*/ 135654 w 2217798"/>
                      <a:gd name="connsiteY7" fmla="*/ 2044840 h 2453208"/>
                      <a:gd name="connsiteX8" fmla="*/ 567733 w 2217798"/>
                      <a:gd name="connsiteY8" fmla="*/ 1924260 h 2453208"/>
                      <a:gd name="connsiteX9" fmla="*/ 291403 w 2217798"/>
                      <a:gd name="connsiteY9" fmla="*/ 0 h 2453208"/>
                      <a:gd name="connsiteX0" fmla="*/ 291403 w 2217798"/>
                      <a:gd name="connsiteY0" fmla="*/ 1170633 h 3623841"/>
                      <a:gd name="connsiteX1" fmla="*/ 532565 w 2217798"/>
                      <a:gd name="connsiteY1" fmla="*/ 0 h 3623841"/>
                      <a:gd name="connsiteX2" fmla="*/ 2175469 w 2217798"/>
                      <a:gd name="connsiteY2" fmla="*/ 1527349 h 3623841"/>
                      <a:gd name="connsiteX3" fmla="*/ 1919238 w 2217798"/>
                      <a:gd name="connsiteY3" fmla="*/ 2235758 h 3623841"/>
                      <a:gd name="connsiteX4" fmla="*/ 1436916 w 2217798"/>
                      <a:gd name="connsiteY4" fmla="*/ 2863780 h 3623841"/>
                      <a:gd name="connsiteX5" fmla="*/ 864159 w 2217798"/>
                      <a:gd name="connsiteY5" fmla="*/ 3275763 h 3623841"/>
                      <a:gd name="connsiteX6" fmla="*/ 0 w 2217798"/>
                      <a:gd name="connsiteY6" fmla="*/ 3516923 h 3623841"/>
                      <a:gd name="connsiteX7" fmla="*/ 135654 w 2217798"/>
                      <a:gd name="connsiteY7" fmla="*/ 3215473 h 3623841"/>
                      <a:gd name="connsiteX8" fmla="*/ 567733 w 2217798"/>
                      <a:gd name="connsiteY8" fmla="*/ 3094893 h 3623841"/>
                      <a:gd name="connsiteX9" fmla="*/ 291403 w 2217798"/>
                      <a:gd name="connsiteY9" fmla="*/ 1170633 h 3623841"/>
                      <a:gd name="connsiteX0" fmla="*/ 291403 w 2217798"/>
                      <a:gd name="connsiteY0" fmla="*/ 1170633 h 3623841"/>
                      <a:gd name="connsiteX1" fmla="*/ 532565 w 2217798"/>
                      <a:gd name="connsiteY1" fmla="*/ 0 h 3623841"/>
                      <a:gd name="connsiteX2" fmla="*/ 2175469 w 2217798"/>
                      <a:gd name="connsiteY2" fmla="*/ 1527349 h 3623841"/>
                      <a:gd name="connsiteX3" fmla="*/ 1919238 w 2217798"/>
                      <a:gd name="connsiteY3" fmla="*/ 2235758 h 3623841"/>
                      <a:gd name="connsiteX4" fmla="*/ 1436916 w 2217798"/>
                      <a:gd name="connsiteY4" fmla="*/ 2863780 h 3623841"/>
                      <a:gd name="connsiteX5" fmla="*/ 864159 w 2217798"/>
                      <a:gd name="connsiteY5" fmla="*/ 3275763 h 3623841"/>
                      <a:gd name="connsiteX6" fmla="*/ 0 w 2217798"/>
                      <a:gd name="connsiteY6" fmla="*/ 3516923 h 3623841"/>
                      <a:gd name="connsiteX7" fmla="*/ 135654 w 2217798"/>
                      <a:gd name="connsiteY7" fmla="*/ 3215473 h 3623841"/>
                      <a:gd name="connsiteX8" fmla="*/ 567733 w 2217798"/>
                      <a:gd name="connsiteY8" fmla="*/ 3094893 h 3623841"/>
                      <a:gd name="connsiteX9" fmla="*/ 291403 w 2217798"/>
                      <a:gd name="connsiteY9" fmla="*/ 1170633 h 3623841"/>
                      <a:gd name="connsiteX0" fmla="*/ 291403 w 2213292"/>
                      <a:gd name="connsiteY0" fmla="*/ 1170633 h 3623841"/>
                      <a:gd name="connsiteX1" fmla="*/ 532565 w 2213292"/>
                      <a:gd name="connsiteY1" fmla="*/ 0 h 3623841"/>
                      <a:gd name="connsiteX2" fmla="*/ 2170445 w 2213292"/>
                      <a:gd name="connsiteY2" fmla="*/ 1507252 h 3623841"/>
                      <a:gd name="connsiteX3" fmla="*/ 1919238 w 2213292"/>
                      <a:gd name="connsiteY3" fmla="*/ 2235758 h 3623841"/>
                      <a:gd name="connsiteX4" fmla="*/ 1436916 w 2213292"/>
                      <a:gd name="connsiteY4" fmla="*/ 2863780 h 3623841"/>
                      <a:gd name="connsiteX5" fmla="*/ 864159 w 2213292"/>
                      <a:gd name="connsiteY5" fmla="*/ 3275763 h 3623841"/>
                      <a:gd name="connsiteX6" fmla="*/ 0 w 2213292"/>
                      <a:gd name="connsiteY6" fmla="*/ 3516923 h 3623841"/>
                      <a:gd name="connsiteX7" fmla="*/ 135654 w 2213292"/>
                      <a:gd name="connsiteY7" fmla="*/ 3215473 h 3623841"/>
                      <a:gd name="connsiteX8" fmla="*/ 567733 w 2213292"/>
                      <a:gd name="connsiteY8" fmla="*/ 3094893 h 3623841"/>
                      <a:gd name="connsiteX9" fmla="*/ 291403 w 2213292"/>
                      <a:gd name="connsiteY9" fmla="*/ 1170633 h 3623841"/>
                      <a:gd name="connsiteX0" fmla="*/ 291403 w 2114143"/>
                      <a:gd name="connsiteY0" fmla="*/ 1170633 h 3623841"/>
                      <a:gd name="connsiteX1" fmla="*/ 532565 w 2114143"/>
                      <a:gd name="connsiteY1" fmla="*/ 0 h 3623841"/>
                      <a:gd name="connsiteX2" fmla="*/ 2054889 w 2114143"/>
                      <a:gd name="connsiteY2" fmla="*/ 1381647 h 3623841"/>
                      <a:gd name="connsiteX3" fmla="*/ 1919238 w 2114143"/>
                      <a:gd name="connsiteY3" fmla="*/ 2235758 h 3623841"/>
                      <a:gd name="connsiteX4" fmla="*/ 1436916 w 2114143"/>
                      <a:gd name="connsiteY4" fmla="*/ 2863780 h 3623841"/>
                      <a:gd name="connsiteX5" fmla="*/ 864159 w 2114143"/>
                      <a:gd name="connsiteY5" fmla="*/ 3275763 h 3623841"/>
                      <a:gd name="connsiteX6" fmla="*/ 0 w 2114143"/>
                      <a:gd name="connsiteY6" fmla="*/ 3516923 h 3623841"/>
                      <a:gd name="connsiteX7" fmla="*/ 135654 w 2114143"/>
                      <a:gd name="connsiteY7" fmla="*/ 3215473 h 3623841"/>
                      <a:gd name="connsiteX8" fmla="*/ 567733 w 2114143"/>
                      <a:gd name="connsiteY8" fmla="*/ 3094893 h 3623841"/>
                      <a:gd name="connsiteX9" fmla="*/ 291403 w 2114143"/>
                      <a:gd name="connsiteY9" fmla="*/ 1170633 h 3623841"/>
                      <a:gd name="connsiteX0" fmla="*/ 291403 w 2209251"/>
                      <a:gd name="connsiteY0" fmla="*/ 1170633 h 3623841"/>
                      <a:gd name="connsiteX1" fmla="*/ 532565 w 2209251"/>
                      <a:gd name="connsiteY1" fmla="*/ 0 h 3623841"/>
                      <a:gd name="connsiteX2" fmla="*/ 2054889 w 2209251"/>
                      <a:gd name="connsiteY2" fmla="*/ 1381647 h 3623841"/>
                      <a:gd name="connsiteX3" fmla="*/ 1919238 w 2209251"/>
                      <a:gd name="connsiteY3" fmla="*/ 2235758 h 3623841"/>
                      <a:gd name="connsiteX4" fmla="*/ 1436916 w 2209251"/>
                      <a:gd name="connsiteY4" fmla="*/ 2863780 h 3623841"/>
                      <a:gd name="connsiteX5" fmla="*/ 864159 w 2209251"/>
                      <a:gd name="connsiteY5" fmla="*/ 3275763 h 3623841"/>
                      <a:gd name="connsiteX6" fmla="*/ 0 w 2209251"/>
                      <a:gd name="connsiteY6" fmla="*/ 3516923 h 3623841"/>
                      <a:gd name="connsiteX7" fmla="*/ 135654 w 2209251"/>
                      <a:gd name="connsiteY7" fmla="*/ 3215473 h 3623841"/>
                      <a:gd name="connsiteX8" fmla="*/ 567733 w 2209251"/>
                      <a:gd name="connsiteY8" fmla="*/ 3094893 h 3623841"/>
                      <a:gd name="connsiteX9" fmla="*/ 291403 w 2209251"/>
                      <a:gd name="connsiteY9" fmla="*/ 1170633 h 3623841"/>
                      <a:gd name="connsiteX0" fmla="*/ 291403 w 2215920"/>
                      <a:gd name="connsiteY0" fmla="*/ 1170633 h 3623841"/>
                      <a:gd name="connsiteX1" fmla="*/ 532565 w 2215920"/>
                      <a:gd name="connsiteY1" fmla="*/ 0 h 3623841"/>
                      <a:gd name="connsiteX2" fmla="*/ 2054889 w 2215920"/>
                      <a:gd name="connsiteY2" fmla="*/ 1381647 h 3623841"/>
                      <a:gd name="connsiteX3" fmla="*/ 1919238 w 2215920"/>
                      <a:gd name="connsiteY3" fmla="*/ 2235758 h 3623841"/>
                      <a:gd name="connsiteX4" fmla="*/ 1436916 w 2215920"/>
                      <a:gd name="connsiteY4" fmla="*/ 2863780 h 3623841"/>
                      <a:gd name="connsiteX5" fmla="*/ 864159 w 2215920"/>
                      <a:gd name="connsiteY5" fmla="*/ 3275763 h 3623841"/>
                      <a:gd name="connsiteX6" fmla="*/ 0 w 2215920"/>
                      <a:gd name="connsiteY6" fmla="*/ 3516923 h 3623841"/>
                      <a:gd name="connsiteX7" fmla="*/ 135654 w 2215920"/>
                      <a:gd name="connsiteY7" fmla="*/ 3215473 h 3623841"/>
                      <a:gd name="connsiteX8" fmla="*/ 567733 w 2215920"/>
                      <a:gd name="connsiteY8" fmla="*/ 3094893 h 3623841"/>
                      <a:gd name="connsiteX9" fmla="*/ 291403 w 2215920"/>
                      <a:gd name="connsiteY9" fmla="*/ 1170633 h 3623841"/>
                      <a:gd name="connsiteX0" fmla="*/ 291403 w 2219964"/>
                      <a:gd name="connsiteY0" fmla="*/ 1170633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91403 w 2219964"/>
                      <a:gd name="connsiteY9" fmla="*/ 1170633 h 3623841"/>
                      <a:gd name="connsiteX0" fmla="*/ 291403 w 2219964"/>
                      <a:gd name="connsiteY0" fmla="*/ 1170633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91403 w 2219964"/>
                      <a:gd name="connsiteY9" fmla="*/ 1170633 h 3623841"/>
                      <a:gd name="connsiteX0" fmla="*/ 291403 w 2219964"/>
                      <a:gd name="connsiteY0" fmla="*/ 1170633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91403 w 2219964"/>
                      <a:gd name="connsiteY9" fmla="*/ 1170633 h 3623841"/>
                      <a:gd name="connsiteX0" fmla="*/ 291403 w 2219964"/>
                      <a:gd name="connsiteY0" fmla="*/ 1170633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91403 w 2219964"/>
                      <a:gd name="connsiteY9" fmla="*/ 1170633 h 3623841"/>
                      <a:gd name="connsiteX0" fmla="*/ 291403 w 2219964"/>
                      <a:gd name="connsiteY0" fmla="*/ 1170633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91403 w 2219964"/>
                      <a:gd name="connsiteY9" fmla="*/ 1170633 h 3623841"/>
                      <a:gd name="connsiteX0" fmla="*/ 211016 w 2219964"/>
                      <a:gd name="connsiteY0" fmla="*/ 120580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11016 w 2219964"/>
                      <a:gd name="connsiteY9" fmla="*/ 120580 h 3623841"/>
                      <a:gd name="connsiteX0" fmla="*/ 211016 w 2219964"/>
                      <a:gd name="connsiteY0" fmla="*/ 120580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11016 w 2219964"/>
                      <a:gd name="connsiteY9" fmla="*/ 120580 h 3623841"/>
                      <a:gd name="connsiteX0" fmla="*/ 211016 w 2219964"/>
                      <a:gd name="connsiteY0" fmla="*/ 120580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11016 w 2219964"/>
                      <a:gd name="connsiteY9" fmla="*/ 120580 h 3623841"/>
                      <a:gd name="connsiteX0" fmla="*/ 211016 w 2219964"/>
                      <a:gd name="connsiteY0" fmla="*/ 120580 h 3623841"/>
                      <a:gd name="connsiteX1" fmla="*/ 532565 w 2219964"/>
                      <a:gd name="connsiteY1" fmla="*/ 0 h 3623841"/>
                      <a:gd name="connsiteX2" fmla="*/ 2054889 w 2219964"/>
                      <a:gd name="connsiteY2" fmla="*/ 1381647 h 3623841"/>
                      <a:gd name="connsiteX3" fmla="*/ 1919238 w 2219964"/>
                      <a:gd name="connsiteY3" fmla="*/ 2235758 h 3623841"/>
                      <a:gd name="connsiteX4" fmla="*/ 1436916 w 2219964"/>
                      <a:gd name="connsiteY4" fmla="*/ 2863780 h 3623841"/>
                      <a:gd name="connsiteX5" fmla="*/ 864159 w 2219964"/>
                      <a:gd name="connsiteY5" fmla="*/ 3275763 h 3623841"/>
                      <a:gd name="connsiteX6" fmla="*/ 0 w 2219964"/>
                      <a:gd name="connsiteY6" fmla="*/ 3516923 h 3623841"/>
                      <a:gd name="connsiteX7" fmla="*/ 135654 w 2219964"/>
                      <a:gd name="connsiteY7" fmla="*/ 3215473 h 3623841"/>
                      <a:gd name="connsiteX8" fmla="*/ 567733 w 2219964"/>
                      <a:gd name="connsiteY8" fmla="*/ 3094893 h 3623841"/>
                      <a:gd name="connsiteX9" fmla="*/ 211016 w 2219964"/>
                      <a:gd name="connsiteY9" fmla="*/ 120580 h 3623841"/>
                      <a:gd name="connsiteX0" fmla="*/ 211016 w 2219964"/>
                      <a:gd name="connsiteY0" fmla="*/ 138966 h 3642227"/>
                      <a:gd name="connsiteX1" fmla="*/ 532565 w 2219964"/>
                      <a:gd name="connsiteY1" fmla="*/ 18386 h 3642227"/>
                      <a:gd name="connsiteX2" fmla="*/ 2054889 w 2219964"/>
                      <a:gd name="connsiteY2" fmla="*/ 1400033 h 3642227"/>
                      <a:gd name="connsiteX3" fmla="*/ 1919238 w 2219964"/>
                      <a:gd name="connsiteY3" fmla="*/ 2254144 h 3642227"/>
                      <a:gd name="connsiteX4" fmla="*/ 1436916 w 2219964"/>
                      <a:gd name="connsiteY4" fmla="*/ 2882166 h 3642227"/>
                      <a:gd name="connsiteX5" fmla="*/ 864159 w 2219964"/>
                      <a:gd name="connsiteY5" fmla="*/ 3294149 h 3642227"/>
                      <a:gd name="connsiteX6" fmla="*/ 0 w 2219964"/>
                      <a:gd name="connsiteY6" fmla="*/ 3535309 h 3642227"/>
                      <a:gd name="connsiteX7" fmla="*/ 135654 w 2219964"/>
                      <a:gd name="connsiteY7" fmla="*/ 3233859 h 3642227"/>
                      <a:gd name="connsiteX8" fmla="*/ 567733 w 2219964"/>
                      <a:gd name="connsiteY8" fmla="*/ 3113279 h 3642227"/>
                      <a:gd name="connsiteX9" fmla="*/ 211016 w 2219964"/>
                      <a:gd name="connsiteY9" fmla="*/ 138966 h 3642227"/>
                      <a:gd name="connsiteX0" fmla="*/ 211016 w 2219964"/>
                      <a:gd name="connsiteY0" fmla="*/ 134584 h 3637845"/>
                      <a:gd name="connsiteX1" fmla="*/ 532565 w 2219964"/>
                      <a:gd name="connsiteY1" fmla="*/ 14004 h 3637845"/>
                      <a:gd name="connsiteX2" fmla="*/ 2054889 w 2219964"/>
                      <a:gd name="connsiteY2" fmla="*/ 1395651 h 3637845"/>
                      <a:gd name="connsiteX3" fmla="*/ 1919238 w 2219964"/>
                      <a:gd name="connsiteY3" fmla="*/ 2249762 h 3637845"/>
                      <a:gd name="connsiteX4" fmla="*/ 1436916 w 2219964"/>
                      <a:gd name="connsiteY4" fmla="*/ 2877784 h 3637845"/>
                      <a:gd name="connsiteX5" fmla="*/ 864159 w 2219964"/>
                      <a:gd name="connsiteY5" fmla="*/ 3289767 h 3637845"/>
                      <a:gd name="connsiteX6" fmla="*/ 0 w 2219964"/>
                      <a:gd name="connsiteY6" fmla="*/ 3530927 h 3637845"/>
                      <a:gd name="connsiteX7" fmla="*/ 135654 w 2219964"/>
                      <a:gd name="connsiteY7" fmla="*/ 3229477 h 3637845"/>
                      <a:gd name="connsiteX8" fmla="*/ 567733 w 2219964"/>
                      <a:gd name="connsiteY8" fmla="*/ 3108897 h 3637845"/>
                      <a:gd name="connsiteX9" fmla="*/ 211016 w 2219964"/>
                      <a:gd name="connsiteY9" fmla="*/ 134584 h 3637845"/>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211016 w 2219964"/>
                      <a:gd name="connsiteY9"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386864 w 2219964"/>
                      <a:gd name="connsiteY9" fmla="*/ 1692616 h 3628333"/>
                      <a:gd name="connsiteX10" fmla="*/ 211016 w 2219964"/>
                      <a:gd name="connsiteY10"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758464 w 2219964"/>
                      <a:gd name="connsiteY9" fmla="*/ 1531842 h 3628333"/>
                      <a:gd name="connsiteX10" fmla="*/ 211016 w 2219964"/>
                      <a:gd name="connsiteY10"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421844 w 2219964"/>
                      <a:gd name="connsiteY9" fmla="*/ 1958897 h 3628333"/>
                      <a:gd name="connsiteX10" fmla="*/ 1758464 w 2219964"/>
                      <a:gd name="connsiteY10" fmla="*/ 1531842 h 3628333"/>
                      <a:gd name="connsiteX11" fmla="*/ 211016 w 2219964"/>
                      <a:gd name="connsiteY1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748416 w 2219964"/>
                      <a:gd name="connsiteY9" fmla="*/ 1958897 h 3628333"/>
                      <a:gd name="connsiteX10" fmla="*/ 1758464 w 2219964"/>
                      <a:gd name="connsiteY10" fmla="*/ 1531842 h 3628333"/>
                      <a:gd name="connsiteX11" fmla="*/ 211016 w 2219964"/>
                      <a:gd name="connsiteY1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748416 w 2219964"/>
                      <a:gd name="connsiteY9" fmla="*/ 1958897 h 3628333"/>
                      <a:gd name="connsiteX10" fmla="*/ 1758464 w 2219964"/>
                      <a:gd name="connsiteY10" fmla="*/ 1531842 h 3628333"/>
                      <a:gd name="connsiteX11" fmla="*/ 211016 w 2219964"/>
                      <a:gd name="connsiteY1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748416 w 2219964"/>
                      <a:gd name="connsiteY9" fmla="*/ 1958897 h 3628333"/>
                      <a:gd name="connsiteX10" fmla="*/ 1758464 w 2219964"/>
                      <a:gd name="connsiteY10" fmla="*/ 1531842 h 3628333"/>
                      <a:gd name="connsiteX11" fmla="*/ 211016 w 2219964"/>
                      <a:gd name="connsiteY1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748416 w 2219964"/>
                      <a:gd name="connsiteY9" fmla="*/ 1958897 h 3628333"/>
                      <a:gd name="connsiteX10" fmla="*/ 1758464 w 2219964"/>
                      <a:gd name="connsiteY10" fmla="*/ 1531842 h 3628333"/>
                      <a:gd name="connsiteX11" fmla="*/ 211016 w 2219964"/>
                      <a:gd name="connsiteY1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306288 w 2219964"/>
                      <a:gd name="connsiteY9" fmla="*/ 2380928 h 3628333"/>
                      <a:gd name="connsiteX10" fmla="*/ 1748416 w 2219964"/>
                      <a:gd name="connsiteY10" fmla="*/ 1958897 h 3628333"/>
                      <a:gd name="connsiteX11" fmla="*/ 1758464 w 2219964"/>
                      <a:gd name="connsiteY11" fmla="*/ 153184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748416 w 2219964"/>
                      <a:gd name="connsiteY10" fmla="*/ 1958897 h 3628333"/>
                      <a:gd name="connsiteX11" fmla="*/ 1758464 w 2219964"/>
                      <a:gd name="connsiteY11" fmla="*/ 153184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758464 w 2219964"/>
                      <a:gd name="connsiteY11" fmla="*/ 153184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758464 w 2219964"/>
                      <a:gd name="connsiteY11" fmla="*/ 153184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758464 w 2219964"/>
                      <a:gd name="connsiteY11" fmla="*/ 153184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808706 w 2219964"/>
                      <a:gd name="connsiteY11" fmla="*/ 159213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808706 w 2219964"/>
                      <a:gd name="connsiteY11" fmla="*/ 159213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808706 w 2219964"/>
                      <a:gd name="connsiteY11" fmla="*/ 159213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808706 w 2219964"/>
                      <a:gd name="connsiteY11" fmla="*/ 159213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5224 w 2219964"/>
                      <a:gd name="connsiteY9" fmla="*/ 1501697 h 3628333"/>
                      <a:gd name="connsiteX10" fmla="*/ 1607739 w 2219964"/>
                      <a:gd name="connsiteY10" fmla="*/ 1873486 h 3628333"/>
                      <a:gd name="connsiteX11" fmla="*/ 1808706 w 2219964"/>
                      <a:gd name="connsiteY11" fmla="*/ 1592132 h 3628333"/>
                      <a:gd name="connsiteX12" fmla="*/ 211016 w 2219964"/>
                      <a:gd name="connsiteY12"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813919 w 2219964"/>
                      <a:gd name="connsiteY9" fmla="*/ 2325662 h 3628333"/>
                      <a:gd name="connsiteX10" fmla="*/ 1085224 w 2219964"/>
                      <a:gd name="connsiteY10" fmla="*/ 1501697 h 3628333"/>
                      <a:gd name="connsiteX11" fmla="*/ 1607739 w 2219964"/>
                      <a:gd name="connsiteY11" fmla="*/ 1873486 h 3628333"/>
                      <a:gd name="connsiteX12" fmla="*/ 1808706 w 2219964"/>
                      <a:gd name="connsiteY12" fmla="*/ 1592132 h 3628333"/>
                      <a:gd name="connsiteX13" fmla="*/ 211016 w 2219964"/>
                      <a:gd name="connsiteY13"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1085224 w 2219964"/>
                      <a:gd name="connsiteY10" fmla="*/ 1501697 h 3628333"/>
                      <a:gd name="connsiteX11" fmla="*/ 1607739 w 2219964"/>
                      <a:gd name="connsiteY11" fmla="*/ 1873486 h 3628333"/>
                      <a:gd name="connsiteX12" fmla="*/ 1808706 w 2219964"/>
                      <a:gd name="connsiteY12" fmla="*/ 1592132 h 3628333"/>
                      <a:gd name="connsiteX13" fmla="*/ 211016 w 2219964"/>
                      <a:gd name="connsiteY13"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813919 w 2219964"/>
                      <a:gd name="connsiteY10" fmla="*/ 1883535 h 3628333"/>
                      <a:gd name="connsiteX11" fmla="*/ 1085224 w 2219964"/>
                      <a:gd name="connsiteY11" fmla="*/ 1501697 h 3628333"/>
                      <a:gd name="connsiteX12" fmla="*/ 1607739 w 2219964"/>
                      <a:gd name="connsiteY12" fmla="*/ 1873486 h 3628333"/>
                      <a:gd name="connsiteX13" fmla="*/ 1808706 w 2219964"/>
                      <a:gd name="connsiteY13" fmla="*/ 1592132 h 3628333"/>
                      <a:gd name="connsiteX14" fmla="*/ 211016 w 2219964"/>
                      <a:gd name="connsiteY14"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944547 w 2219964"/>
                      <a:gd name="connsiteY10" fmla="*/ 1767979 h 3628333"/>
                      <a:gd name="connsiteX11" fmla="*/ 1085224 w 2219964"/>
                      <a:gd name="connsiteY11" fmla="*/ 1501697 h 3628333"/>
                      <a:gd name="connsiteX12" fmla="*/ 1607739 w 2219964"/>
                      <a:gd name="connsiteY12" fmla="*/ 1873486 h 3628333"/>
                      <a:gd name="connsiteX13" fmla="*/ 1808706 w 2219964"/>
                      <a:gd name="connsiteY13" fmla="*/ 1592132 h 3628333"/>
                      <a:gd name="connsiteX14" fmla="*/ 211016 w 2219964"/>
                      <a:gd name="connsiteY14"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73725 w 2219964"/>
                      <a:gd name="connsiteY10" fmla="*/ 2009139 h 3628333"/>
                      <a:gd name="connsiteX11" fmla="*/ 944547 w 2219964"/>
                      <a:gd name="connsiteY11" fmla="*/ 1767979 h 3628333"/>
                      <a:gd name="connsiteX12" fmla="*/ 1085224 w 2219964"/>
                      <a:gd name="connsiteY12" fmla="*/ 1501697 h 3628333"/>
                      <a:gd name="connsiteX13" fmla="*/ 1607739 w 2219964"/>
                      <a:gd name="connsiteY13" fmla="*/ 1873486 h 3628333"/>
                      <a:gd name="connsiteX14" fmla="*/ 1808706 w 2219964"/>
                      <a:gd name="connsiteY14" fmla="*/ 1592132 h 3628333"/>
                      <a:gd name="connsiteX15" fmla="*/ 211016 w 2219964"/>
                      <a:gd name="connsiteY15"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944547 w 2219964"/>
                      <a:gd name="connsiteY11" fmla="*/ 1767979 h 3628333"/>
                      <a:gd name="connsiteX12" fmla="*/ 1085224 w 2219964"/>
                      <a:gd name="connsiteY12" fmla="*/ 1501697 h 3628333"/>
                      <a:gd name="connsiteX13" fmla="*/ 1607739 w 2219964"/>
                      <a:gd name="connsiteY13" fmla="*/ 1873486 h 3628333"/>
                      <a:gd name="connsiteX14" fmla="*/ 1808706 w 2219964"/>
                      <a:gd name="connsiteY14" fmla="*/ 1592132 h 3628333"/>
                      <a:gd name="connsiteX15" fmla="*/ 211016 w 2219964"/>
                      <a:gd name="connsiteY15"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944547 w 2219964"/>
                      <a:gd name="connsiteY11" fmla="*/ 1767979 h 3628333"/>
                      <a:gd name="connsiteX12" fmla="*/ 1085224 w 2219964"/>
                      <a:gd name="connsiteY12" fmla="*/ 1501697 h 3628333"/>
                      <a:gd name="connsiteX13" fmla="*/ 1607739 w 2219964"/>
                      <a:gd name="connsiteY13" fmla="*/ 1873486 h 3628333"/>
                      <a:gd name="connsiteX14" fmla="*/ 1808706 w 2219964"/>
                      <a:gd name="connsiteY14" fmla="*/ 1592132 h 3628333"/>
                      <a:gd name="connsiteX15" fmla="*/ 211016 w 2219964"/>
                      <a:gd name="connsiteY15"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090248 w 2219964"/>
                      <a:gd name="connsiteY11" fmla="*/ 2024212 h 3628333"/>
                      <a:gd name="connsiteX12" fmla="*/ 944547 w 2219964"/>
                      <a:gd name="connsiteY12" fmla="*/ 1767979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44547 w 2219964"/>
                      <a:gd name="connsiteY12" fmla="*/ 1767979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84741 w 2219964"/>
                      <a:gd name="connsiteY12" fmla="*/ 1783052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84741 w 2219964"/>
                      <a:gd name="connsiteY12" fmla="*/ 1783052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84741 w 2219964"/>
                      <a:gd name="connsiteY12" fmla="*/ 1783052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29475 w 2219964"/>
                      <a:gd name="connsiteY12" fmla="*/ 1762955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29475 w 2219964"/>
                      <a:gd name="connsiteY12" fmla="*/ 1762955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29475 w 2219964"/>
                      <a:gd name="connsiteY12" fmla="*/ 1762955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29475 w 2219964"/>
                      <a:gd name="connsiteY12" fmla="*/ 1762955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577593 w 2219964"/>
                      <a:gd name="connsiteY11" fmla="*/ 2280445 h 3628333"/>
                      <a:gd name="connsiteX12" fmla="*/ 929475 w 2219964"/>
                      <a:gd name="connsiteY12" fmla="*/ 1762955 h 3628333"/>
                      <a:gd name="connsiteX13" fmla="*/ 1085224 w 2219964"/>
                      <a:gd name="connsiteY13" fmla="*/ 1501697 h 3628333"/>
                      <a:gd name="connsiteX14" fmla="*/ 1607739 w 2219964"/>
                      <a:gd name="connsiteY14" fmla="*/ 1873486 h 3628333"/>
                      <a:gd name="connsiteX15" fmla="*/ 1808706 w 2219964"/>
                      <a:gd name="connsiteY15" fmla="*/ 1592132 h 3628333"/>
                      <a:gd name="connsiteX16" fmla="*/ 211016 w 2219964"/>
                      <a:gd name="connsiteY16"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245998 w 2219964"/>
                      <a:gd name="connsiteY11" fmla="*/ 2190010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65372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90493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90493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567735 w 2219964"/>
                      <a:gd name="connsiteY9" fmla="*/ 2290493 h 3628333"/>
                      <a:gd name="connsiteX10" fmla="*/ 763677 w 2219964"/>
                      <a:gd name="connsiteY10" fmla="*/ 2049333 h 3628333"/>
                      <a:gd name="connsiteX11" fmla="*/ 1381651 w 2219964"/>
                      <a:gd name="connsiteY11" fmla="*/ 2521605 h 3628333"/>
                      <a:gd name="connsiteX12" fmla="*/ 1577593 w 2219964"/>
                      <a:gd name="connsiteY12" fmla="*/ 2280445 h 3628333"/>
                      <a:gd name="connsiteX13" fmla="*/ 929475 w 2219964"/>
                      <a:gd name="connsiteY13" fmla="*/ 1762955 h 3628333"/>
                      <a:gd name="connsiteX14" fmla="*/ 1085224 w 2219964"/>
                      <a:gd name="connsiteY14" fmla="*/ 1501697 h 3628333"/>
                      <a:gd name="connsiteX15" fmla="*/ 1607739 w 2219964"/>
                      <a:gd name="connsiteY15" fmla="*/ 1873486 h 3628333"/>
                      <a:gd name="connsiteX16" fmla="*/ 1808706 w 2219964"/>
                      <a:gd name="connsiteY16" fmla="*/ 1592132 h 3628333"/>
                      <a:gd name="connsiteX17" fmla="*/ 211016 w 2219964"/>
                      <a:gd name="connsiteY17"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713435 w 2219964"/>
                      <a:gd name="connsiteY9" fmla="*/ 2692427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70151 w 2219964"/>
                      <a:gd name="connsiteY9" fmla="*/ 2727597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70151 w 2219964"/>
                      <a:gd name="connsiteY9" fmla="*/ 2727597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70151 w 2219964"/>
                      <a:gd name="connsiteY9" fmla="*/ 2727597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50054 w 2219964"/>
                      <a:gd name="connsiteY9" fmla="*/ 2692428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0199 w 2219964"/>
                      <a:gd name="connsiteY9" fmla="*/ 2702476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0199 w 2219964"/>
                      <a:gd name="connsiteY9" fmla="*/ 2702476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080199 w 2219964"/>
                      <a:gd name="connsiteY9" fmla="*/ 2702476 h 3628333"/>
                      <a:gd name="connsiteX10" fmla="*/ 567735 w 2219964"/>
                      <a:gd name="connsiteY10" fmla="*/ 2290493 h 3628333"/>
                      <a:gd name="connsiteX11" fmla="*/ 763677 w 2219964"/>
                      <a:gd name="connsiteY11" fmla="*/ 2049333 h 3628333"/>
                      <a:gd name="connsiteX12" fmla="*/ 1381651 w 2219964"/>
                      <a:gd name="connsiteY12" fmla="*/ 2521605 h 3628333"/>
                      <a:gd name="connsiteX13" fmla="*/ 1577593 w 2219964"/>
                      <a:gd name="connsiteY13" fmla="*/ 2280445 h 3628333"/>
                      <a:gd name="connsiteX14" fmla="*/ 929475 w 2219964"/>
                      <a:gd name="connsiteY14" fmla="*/ 1762955 h 3628333"/>
                      <a:gd name="connsiteX15" fmla="*/ 1085224 w 2219964"/>
                      <a:gd name="connsiteY15" fmla="*/ 1501697 h 3628333"/>
                      <a:gd name="connsiteX16" fmla="*/ 1607739 w 2219964"/>
                      <a:gd name="connsiteY16" fmla="*/ 1873486 h 3628333"/>
                      <a:gd name="connsiteX17" fmla="*/ 1808706 w 2219964"/>
                      <a:gd name="connsiteY17" fmla="*/ 1592132 h 3628333"/>
                      <a:gd name="connsiteX18" fmla="*/ 211016 w 2219964"/>
                      <a:gd name="connsiteY18"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874209 w 2219964"/>
                      <a:gd name="connsiteY9" fmla="*/ 2988853 h 3628333"/>
                      <a:gd name="connsiteX10" fmla="*/ 1080199 w 2219964"/>
                      <a:gd name="connsiteY10" fmla="*/ 2702476 h 3628333"/>
                      <a:gd name="connsiteX11" fmla="*/ 567735 w 2219964"/>
                      <a:gd name="connsiteY11" fmla="*/ 2290493 h 3628333"/>
                      <a:gd name="connsiteX12" fmla="*/ 763677 w 2219964"/>
                      <a:gd name="connsiteY12" fmla="*/ 2049333 h 3628333"/>
                      <a:gd name="connsiteX13" fmla="*/ 1381651 w 2219964"/>
                      <a:gd name="connsiteY13" fmla="*/ 2521605 h 3628333"/>
                      <a:gd name="connsiteX14" fmla="*/ 1577593 w 2219964"/>
                      <a:gd name="connsiteY14" fmla="*/ 2280445 h 3628333"/>
                      <a:gd name="connsiteX15" fmla="*/ 929475 w 2219964"/>
                      <a:gd name="connsiteY15" fmla="*/ 1762955 h 3628333"/>
                      <a:gd name="connsiteX16" fmla="*/ 1085224 w 2219964"/>
                      <a:gd name="connsiteY16" fmla="*/ 1501697 h 3628333"/>
                      <a:gd name="connsiteX17" fmla="*/ 1607739 w 2219964"/>
                      <a:gd name="connsiteY17" fmla="*/ 1873486 h 3628333"/>
                      <a:gd name="connsiteX18" fmla="*/ 1808706 w 2219964"/>
                      <a:gd name="connsiteY18" fmla="*/ 1592132 h 3628333"/>
                      <a:gd name="connsiteX19" fmla="*/ 211016 w 2219964"/>
                      <a:gd name="connsiteY19"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316525 w 2219964"/>
                      <a:gd name="connsiteY9" fmla="*/ 2506532 h 3628333"/>
                      <a:gd name="connsiteX10" fmla="*/ 1080199 w 2219964"/>
                      <a:gd name="connsiteY10" fmla="*/ 2702476 h 3628333"/>
                      <a:gd name="connsiteX11" fmla="*/ 567735 w 2219964"/>
                      <a:gd name="connsiteY11" fmla="*/ 2290493 h 3628333"/>
                      <a:gd name="connsiteX12" fmla="*/ 763677 w 2219964"/>
                      <a:gd name="connsiteY12" fmla="*/ 2049333 h 3628333"/>
                      <a:gd name="connsiteX13" fmla="*/ 1381651 w 2219964"/>
                      <a:gd name="connsiteY13" fmla="*/ 2521605 h 3628333"/>
                      <a:gd name="connsiteX14" fmla="*/ 1577593 w 2219964"/>
                      <a:gd name="connsiteY14" fmla="*/ 2280445 h 3628333"/>
                      <a:gd name="connsiteX15" fmla="*/ 929475 w 2219964"/>
                      <a:gd name="connsiteY15" fmla="*/ 1762955 h 3628333"/>
                      <a:gd name="connsiteX16" fmla="*/ 1085224 w 2219964"/>
                      <a:gd name="connsiteY16" fmla="*/ 1501697 h 3628333"/>
                      <a:gd name="connsiteX17" fmla="*/ 1607739 w 2219964"/>
                      <a:gd name="connsiteY17" fmla="*/ 1873486 h 3628333"/>
                      <a:gd name="connsiteX18" fmla="*/ 1808706 w 2219964"/>
                      <a:gd name="connsiteY18" fmla="*/ 1592132 h 3628333"/>
                      <a:gd name="connsiteX19" fmla="*/ 211016 w 2219964"/>
                      <a:gd name="connsiteY19"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371791 w 2219964"/>
                      <a:gd name="connsiteY9" fmla="*/ 2687403 h 3628333"/>
                      <a:gd name="connsiteX10" fmla="*/ 316525 w 2219964"/>
                      <a:gd name="connsiteY10" fmla="*/ 2506532 h 3628333"/>
                      <a:gd name="connsiteX11" fmla="*/ 1080199 w 2219964"/>
                      <a:gd name="connsiteY11" fmla="*/ 2702476 h 3628333"/>
                      <a:gd name="connsiteX12" fmla="*/ 567735 w 2219964"/>
                      <a:gd name="connsiteY12" fmla="*/ 2290493 h 3628333"/>
                      <a:gd name="connsiteX13" fmla="*/ 763677 w 2219964"/>
                      <a:gd name="connsiteY13" fmla="*/ 2049333 h 3628333"/>
                      <a:gd name="connsiteX14" fmla="*/ 1381651 w 2219964"/>
                      <a:gd name="connsiteY14" fmla="*/ 2521605 h 3628333"/>
                      <a:gd name="connsiteX15" fmla="*/ 1577593 w 2219964"/>
                      <a:gd name="connsiteY15" fmla="*/ 2280445 h 3628333"/>
                      <a:gd name="connsiteX16" fmla="*/ 929475 w 2219964"/>
                      <a:gd name="connsiteY16" fmla="*/ 1762955 h 3628333"/>
                      <a:gd name="connsiteX17" fmla="*/ 1085224 w 2219964"/>
                      <a:gd name="connsiteY17" fmla="*/ 1501697 h 3628333"/>
                      <a:gd name="connsiteX18" fmla="*/ 1607739 w 2219964"/>
                      <a:gd name="connsiteY18" fmla="*/ 1873486 h 3628333"/>
                      <a:gd name="connsiteX19" fmla="*/ 1808706 w 2219964"/>
                      <a:gd name="connsiteY19" fmla="*/ 1592132 h 3628333"/>
                      <a:gd name="connsiteX20" fmla="*/ 211016 w 2219964"/>
                      <a:gd name="connsiteY20"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16525 w 2219964"/>
                      <a:gd name="connsiteY10" fmla="*/ 2506532 h 3628333"/>
                      <a:gd name="connsiteX11" fmla="*/ 1080199 w 2219964"/>
                      <a:gd name="connsiteY11" fmla="*/ 2702476 h 3628333"/>
                      <a:gd name="connsiteX12" fmla="*/ 567735 w 2219964"/>
                      <a:gd name="connsiteY12" fmla="*/ 2290493 h 3628333"/>
                      <a:gd name="connsiteX13" fmla="*/ 763677 w 2219964"/>
                      <a:gd name="connsiteY13" fmla="*/ 2049333 h 3628333"/>
                      <a:gd name="connsiteX14" fmla="*/ 1381651 w 2219964"/>
                      <a:gd name="connsiteY14" fmla="*/ 2521605 h 3628333"/>
                      <a:gd name="connsiteX15" fmla="*/ 1577593 w 2219964"/>
                      <a:gd name="connsiteY15" fmla="*/ 2280445 h 3628333"/>
                      <a:gd name="connsiteX16" fmla="*/ 929475 w 2219964"/>
                      <a:gd name="connsiteY16" fmla="*/ 1762955 h 3628333"/>
                      <a:gd name="connsiteX17" fmla="*/ 1085224 w 2219964"/>
                      <a:gd name="connsiteY17" fmla="*/ 1501697 h 3628333"/>
                      <a:gd name="connsiteX18" fmla="*/ 1607739 w 2219964"/>
                      <a:gd name="connsiteY18" fmla="*/ 1873486 h 3628333"/>
                      <a:gd name="connsiteX19" fmla="*/ 1808706 w 2219964"/>
                      <a:gd name="connsiteY19" fmla="*/ 1592132 h 3628333"/>
                      <a:gd name="connsiteX20" fmla="*/ 211016 w 2219964"/>
                      <a:gd name="connsiteY20"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16525 w 2219964"/>
                      <a:gd name="connsiteY10" fmla="*/ 2506532 h 3628333"/>
                      <a:gd name="connsiteX11" fmla="*/ 768701 w 2219964"/>
                      <a:gd name="connsiteY11" fmla="*/ 2647210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16525 w 2219964"/>
                      <a:gd name="connsiteY10" fmla="*/ 2506532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16525 w 2219964"/>
                      <a:gd name="connsiteY10" fmla="*/ 2506532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16525 w 2219964"/>
                      <a:gd name="connsiteY10" fmla="*/ 2506532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21549 w 2219964"/>
                      <a:gd name="connsiteY10" fmla="*/ 2541701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21549 w 2219964"/>
                      <a:gd name="connsiteY10" fmla="*/ 2541701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21549 w 2219964"/>
                      <a:gd name="connsiteY10" fmla="*/ 2541701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67733 w 2219964"/>
                      <a:gd name="connsiteY8" fmla="*/ 3099385 h 3628333"/>
                      <a:gd name="connsiteX9" fmla="*/ 150727 w 2219964"/>
                      <a:gd name="connsiteY9" fmla="*/ 2752718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50727 w 2219964"/>
                      <a:gd name="connsiteY9" fmla="*/ 2752718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50727 w 2219964"/>
                      <a:gd name="connsiteY9" fmla="*/ 2752718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50727 w 2219964"/>
                      <a:gd name="connsiteY9" fmla="*/ 2752718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25606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25606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40679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40679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40679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 name="connsiteX0" fmla="*/ 211016 w 2219964"/>
                      <a:gd name="connsiteY0" fmla="*/ 125072 h 3628333"/>
                      <a:gd name="connsiteX1" fmla="*/ 532565 w 2219964"/>
                      <a:gd name="connsiteY1" fmla="*/ 4492 h 3628333"/>
                      <a:gd name="connsiteX2" fmla="*/ 2054889 w 2219964"/>
                      <a:gd name="connsiteY2" fmla="*/ 1386139 h 3628333"/>
                      <a:gd name="connsiteX3" fmla="*/ 1919238 w 2219964"/>
                      <a:gd name="connsiteY3" fmla="*/ 2240250 h 3628333"/>
                      <a:gd name="connsiteX4" fmla="*/ 1436916 w 2219964"/>
                      <a:gd name="connsiteY4" fmla="*/ 2868272 h 3628333"/>
                      <a:gd name="connsiteX5" fmla="*/ 864159 w 2219964"/>
                      <a:gd name="connsiteY5" fmla="*/ 3280255 h 3628333"/>
                      <a:gd name="connsiteX6" fmla="*/ 0 w 2219964"/>
                      <a:gd name="connsiteY6" fmla="*/ 3521415 h 3628333"/>
                      <a:gd name="connsiteX7" fmla="*/ 135654 w 2219964"/>
                      <a:gd name="connsiteY7" fmla="*/ 3219965 h 3628333"/>
                      <a:gd name="connsiteX8" fmla="*/ 552660 w 2219964"/>
                      <a:gd name="connsiteY8" fmla="*/ 3129530 h 3628333"/>
                      <a:gd name="connsiteX9" fmla="*/ 140679 w 2219964"/>
                      <a:gd name="connsiteY9" fmla="*/ 2757742 h 3628333"/>
                      <a:gd name="connsiteX10" fmla="*/ 326573 w 2219964"/>
                      <a:gd name="connsiteY10" fmla="*/ 2521604 h 3628333"/>
                      <a:gd name="connsiteX11" fmla="*/ 884257 w 2219964"/>
                      <a:gd name="connsiteY11" fmla="*/ 2938612 h 3628333"/>
                      <a:gd name="connsiteX12" fmla="*/ 1080199 w 2219964"/>
                      <a:gd name="connsiteY12" fmla="*/ 2702476 h 3628333"/>
                      <a:gd name="connsiteX13" fmla="*/ 567735 w 2219964"/>
                      <a:gd name="connsiteY13" fmla="*/ 2290493 h 3628333"/>
                      <a:gd name="connsiteX14" fmla="*/ 763677 w 2219964"/>
                      <a:gd name="connsiteY14" fmla="*/ 2049333 h 3628333"/>
                      <a:gd name="connsiteX15" fmla="*/ 1381651 w 2219964"/>
                      <a:gd name="connsiteY15" fmla="*/ 2521605 h 3628333"/>
                      <a:gd name="connsiteX16" fmla="*/ 1577593 w 2219964"/>
                      <a:gd name="connsiteY16" fmla="*/ 2280445 h 3628333"/>
                      <a:gd name="connsiteX17" fmla="*/ 929475 w 2219964"/>
                      <a:gd name="connsiteY17" fmla="*/ 1762955 h 3628333"/>
                      <a:gd name="connsiteX18" fmla="*/ 1085224 w 2219964"/>
                      <a:gd name="connsiteY18" fmla="*/ 1501697 h 3628333"/>
                      <a:gd name="connsiteX19" fmla="*/ 1607739 w 2219964"/>
                      <a:gd name="connsiteY19" fmla="*/ 1873486 h 3628333"/>
                      <a:gd name="connsiteX20" fmla="*/ 1808706 w 2219964"/>
                      <a:gd name="connsiteY20" fmla="*/ 1592132 h 3628333"/>
                      <a:gd name="connsiteX21" fmla="*/ 211016 w 2219964"/>
                      <a:gd name="connsiteY21" fmla="*/ 125072 h 362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9964" h="3628333">
                        <a:moveTo>
                          <a:pt x="211016" y="125072"/>
                        </a:moveTo>
                        <a:cubicBezTo>
                          <a:pt x="82063" y="-10581"/>
                          <a:pt x="415334" y="-5556"/>
                          <a:pt x="532565" y="4492"/>
                        </a:cubicBezTo>
                        <a:cubicBezTo>
                          <a:pt x="1316336" y="749744"/>
                          <a:pt x="1562521" y="897119"/>
                          <a:pt x="2054889" y="1386139"/>
                        </a:cubicBezTo>
                        <a:cubicBezTo>
                          <a:pt x="2436727" y="1853387"/>
                          <a:pt x="2054890" y="2184984"/>
                          <a:pt x="1919238" y="2240250"/>
                        </a:cubicBezTo>
                        <a:cubicBezTo>
                          <a:pt x="2013024" y="2829754"/>
                          <a:pt x="1574243" y="2861572"/>
                          <a:pt x="1436916" y="2868272"/>
                        </a:cubicBezTo>
                        <a:cubicBezTo>
                          <a:pt x="1318010" y="3369015"/>
                          <a:pt x="993113" y="3251785"/>
                          <a:pt x="864159" y="3280255"/>
                        </a:cubicBezTo>
                        <a:cubicBezTo>
                          <a:pt x="689988" y="3775973"/>
                          <a:pt x="128953" y="3628598"/>
                          <a:pt x="0" y="3521415"/>
                        </a:cubicBezTo>
                        <a:lnTo>
                          <a:pt x="135654" y="3219965"/>
                        </a:lnTo>
                        <a:cubicBezTo>
                          <a:pt x="480646" y="3471175"/>
                          <a:pt x="574432" y="3204892"/>
                          <a:pt x="552660" y="3129530"/>
                        </a:cubicBezTo>
                        <a:cubicBezTo>
                          <a:pt x="592016" y="3040770"/>
                          <a:pt x="242837" y="2901769"/>
                          <a:pt x="140679" y="2757742"/>
                        </a:cubicBezTo>
                        <a:cubicBezTo>
                          <a:pt x="38521" y="2658933"/>
                          <a:pt x="138167" y="2418609"/>
                          <a:pt x="326573" y="2521604"/>
                        </a:cubicBezTo>
                        <a:cubicBezTo>
                          <a:pt x="449666" y="2609527"/>
                          <a:pt x="756978" y="2905955"/>
                          <a:pt x="884257" y="2938612"/>
                        </a:cubicBezTo>
                        <a:cubicBezTo>
                          <a:pt x="1142164" y="3031559"/>
                          <a:pt x="1168959" y="2766953"/>
                          <a:pt x="1080199" y="2702476"/>
                        </a:cubicBezTo>
                        <a:cubicBezTo>
                          <a:pt x="874208" y="2507371"/>
                          <a:pt x="825642" y="2548400"/>
                          <a:pt x="567735" y="2290493"/>
                        </a:cubicBezTo>
                        <a:cubicBezTo>
                          <a:pt x="487348" y="2178287"/>
                          <a:pt x="542613" y="2005790"/>
                          <a:pt x="763677" y="2049333"/>
                        </a:cubicBezTo>
                        <a:cubicBezTo>
                          <a:pt x="886769" y="2122184"/>
                          <a:pt x="1245998" y="2483086"/>
                          <a:pt x="1381651" y="2521605"/>
                        </a:cubicBezTo>
                        <a:cubicBezTo>
                          <a:pt x="1602715" y="2665631"/>
                          <a:pt x="1710734" y="2346597"/>
                          <a:pt x="1577593" y="2280445"/>
                        </a:cubicBezTo>
                        <a:cubicBezTo>
                          <a:pt x="1524839" y="2209269"/>
                          <a:pt x="1025771" y="1855065"/>
                          <a:pt x="929475" y="1762955"/>
                        </a:cubicBezTo>
                        <a:cubicBezTo>
                          <a:pt x="767027" y="1603855"/>
                          <a:pt x="966319" y="1414611"/>
                          <a:pt x="1085224" y="1501697"/>
                        </a:cubicBezTo>
                        <a:lnTo>
                          <a:pt x="1607739" y="1873486"/>
                        </a:lnTo>
                        <a:cubicBezTo>
                          <a:pt x="1847224" y="2077801"/>
                          <a:pt x="2001300" y="1724436"/>
                          <a:pt x="1808706" y="1592132"/>
                        </a:cubicBezTo>
                        <a:lnTo>
                          <a:pt x="211016" y="125072"/>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cs typeface="Arial" panose="020B0604020202020204" pitchFamily="34" charset="0"/>
                    </a:endParaRPr>
                  </a:p>
                </p:txBody>
              </p:sp>
            </p:grpSp>
          </p:grpSp>
        </p:grpSp>
      </p:grpSp>
    </p:spTree>
    <p:extLst>
      <p:ext uri="{BB962C8B-B14F-4D97-AF65-F5344CB8AC3E}">
        <p14:creationId xmlns:p14="http://schemas.microsoft.com/office/powerpoint/2010/main" val="4043567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89"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PowerPoint using basic PowerPoint shapes, and all graphics are 100% editable in PowerPoint.</a:t>
            </a:r>
          </a:p>
          <a:p>
            <a:r>
              <a:rPr lang="en-US" sz="1600" dirty="0">
                <a:solidFill>
                  <a:schemeClr val="bg1">
                    <a:lumMod val="65000"/>
                  </a:schemeClr>
                </a:solidFill>
                <a:latin typeface="Arial" panose="020B0604020202020204" pitchFamily="34" charset="0"/>
                <a:cs typeface="Arial" panose="020B0604020202020204" pitchFamily="34" charset="0"/>
              </a:rPr>
              <a:t>You can change color, size and orientation of any element to your liking, and add/edit any piece of text anywhere.</a:t>
            </a:r>
          </a:p>
        </p:txBody>
      </p:sp>
      <p:grpSp>
        <p:nvGrpSpPr>
          <p:cNvPr id="11" name="Group 10"/>
          <p:cNvGrpSpPr/>
          <p:nvPr/>
        </p:nvGrpSpPr>
        <p:grpSpPr>
          <a:xfrm>
            <a:off x="844624" y="2404782"/>
            <a:ext cx="10502752" cy="3810002"/>
            <a:chOff x="790836" y="2364441"/>
            <a:chExt cx="10502752" cy="3810002"/>
          </a:xfrm>
        </p:grpSpPr>
        <p:grpSp>
          <p:nvGrpSpPr>
            <p:cNvPr id="8" name="Group 7"/>
            <p:cNvGrpSpPr/>
            <p:nvPr/>
          </p:nvGrpSpPr>
          <p:grpSpPr>
            <a:xfrm>
              <a:off x="790836" y="2364441"/>
              <a:ext cx="10502752" cy="1423555"/>
              <a:chOff x="790836" y="2364441"/>
              <a:chExt cx="10502752" cy="1423555"/>
            </a:xfrm>
          </p:grpSpPr>
          <p:sp>
            <p:nvSpPr>
              <p:cNvPr id="2" name="Oval 1"/>
              <p:cNvSpPr/>
              <p:nvPr/>
            </p:nvSpPr>
            <p:spPr>
              <a:xfrm>
                <a:off x="790836" y="236444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7235" y="236444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6843634" y="236444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9870033" y="236444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790836" y="4750887"/>
              <a:ext cx="10502752" cy="1423556"/>
              <a:chOff x="790836" y="4750887"/>
              <a:chExt cx="10502752" cy="1423556"/>
            </a:xfrm>
          </p:grpSpPr>
          <p:sp>
            <p:nvSpPr>
              <p:cNvPr id="14" name="Regular Pentagon 13"/>
              <p:cNvSpPr/>
              <p:nvPr/>
            </p:nvSpPr>
            <p:spPr>
              <a:xfrm>
                <a:off x="790836" y="4750888"/>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3817235" y="4750888"/>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6843634" y="4750888"/>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9870033" y="4750887"/>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72907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584805" y="2085398"/>
            <a:ext cx="2821562" cy="2744891"/>
          </a:xfrm>
          <a:prstGeom prst="rect">
            <a:avLst/>
          </a:prstGeom>
        </p:spPr>
      </p:pic>
      <p:pic>
        <p:nvPicPr>
          <p:cNvPr id="9" name="Picture 8"/>
          <p:cNvPicPr>
            <a:picLocks noChangeAspect="1"/>
          </p:cNvPicPr>
          <p:nvPr/>
        </p:nvPicPr>
        <p:blipFill rotWithShape="1">
          <a:blip r:embed="rId3"/>
          <a:srcRect l="48788" t="31142" r="24676" b="20367"/>
          <a:stretch/>
        </p:blipFill>
        <p:spPr>
          <a:xfrm>
            <a:off x="8263845" y="1966856"/>
            <a:ext cx="3452648" cy="3547243"/>
          </a:xfrm>
          <a:prstGeom prst="rect">
            <a:avLst/>
          </a:prstGeom>
        </p:spPr>
      </p:pic>
      <p:pic>
        <p:nvPicPr>
          <p:cNvPr id="13" name="Picture 12"/>
          <p:cNvPicPr>
            <a:picLocks noChangeAspect="1"/>
          </p:cNvPicPr>
          <p:nvPr/>
        </p:nvPicPr>
        <p:blipFill rotWithShape="1">
          <a:blip r:embed="rId4"/>
          <a:srcRect l="34498" t="33273" r="53564" b="20036"/>
          <a:stretch/>
        </p:blipFill>
        <p:spPr>
          <a:xfrm>
            <a:off x="5315756" y="2099008"/>
            <a:ext cx="1321088" cy="2917880"/>
          </a:xfrm>
          <a:prstGeom prst="rect">
            <a:avLst/>
          </a:prstGeom>
        </p:spPr>
      </p:pic>
      <p:sp>
        <p:nvSpPr>
          <p:cNvPr id="12" name="TextBox 11"/>
          <p:cNvSpPr txBox="1"/>
          <p:nvPr/>
        </p:nvSpPr>
        <p:spPr>
          <a:xfrm>
            <a:off x="4489" y="0"/>
            <a:ext cx="9144000" cy="1569660"/>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The entire slide has been made in PowerPoint itself, and you can edit the color of any component in this graphic. To change the color, just right click the object to highlight it, and then follow instructions - </a:t>
            </a:r>
          </a:p>
        </p:txBody>
      </p:sp>
      <p:sp>
        <p:nvSpPr>
          <p:cNvPr id="14" name="TextBox 13"/>
          <p:cNvSpPr txBox="1"/>
          <p:nvPr/>
        </p:nvSpPr>
        <p:spPr>
          <a:xfrm>
            <a:off x="4489" y="5653946"/>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50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50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50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565414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283152" y="1891737"/>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9446497" y="2046735"/>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4788626" y="2095096"/>
            <a:ext cx="2614748" cy="2635624"/>
          </a:xfrm>
          <a:prstGeom prst="rect">
            <a:avLst/>
          </a:prstGeom>
        </p:spPr>
      </p:pic>
      <p:sp>
        <p:nvSpPr>
          <p:cNvPr id="6" name="TextBox 5"/>
          <p:cNvSpPr txBox="1"/>
          <p:nvPr/>
        </p:nvSpPr>
        <p:spPr>
          <a:xfrm>
            <a:off x="4488" y="5204788"/>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4489" y="0"/>
            <a:ext cx="9144000" cy="1292662"/>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a:solidFill>
                <a:schemeClr val="tx1">
                  <a:lumMod val="50000"/>
                  <a:lumOff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You can replace the icons in this slide with any icons you like from our site, or completely remove them if required - </a:t>
            </a:r>
          </a:p>
        </p:txBody>
      </p:sp>
      <p:sp>
        <p:nvSpPr>
          <p:cNvPr id="15" name="Rectangle 14"/>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798800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881236" y="2002447"/>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9169837" y="2078931"/>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5304450" y="2096575"/>
            <a:ext cx="1321088" cy="2917880"/>
          </a:xfrm>
          <a:prstGeom prst="rect">
            <a:avLst/>
          </a:prstGeom>
        </p:spPr>
      </p:pic>
      <p:sp>
        <p:nvSpPr>
          <p:cNvPr id="3" name="TextBox 2"/>
          <p:cNvSpPr txBox="1"/>
          <p:nvPr/>
        </p:nvSpPr>
        <p:spPr>
          <a:xfrm>
            <a:off x="1585546" y="5884171"/>
            <a:ext cx="9144000" cy="954107"/>
          </a:xfrm>
          <a:prstGeom prst="rect">
            <a:avLst/>
          </a:prstGeom>
          <a:noFill/>
        </p:spPr>
        <p:txBody>
          <a:bodyPr wrap="square" rtlCol="0">
            <a:spAutoFit/>
          </a:bodyPr>
          <a:lstStyle/>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4489" y="0"/>
            <a:ext cx="9144000" cy="1292662"/>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a:solidFill>
                <a:schemeClr val="bg1">
                  <a:lumMod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p>
        </p:txBody>
      </p:sp>
      <p:sp>
        <p:nvSpPr>
          <p:cNvPr id="10" name="Rectangle 9"/>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1" name="Rectangle 10"/>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3" name="Rectangle 12"/>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155736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076" y="2986"/>
            <a:ext cx="9143413" cy="1015663"/>
          </a:xfrm>
          <a:prstGeom prst="rect">
            <a:avLst/>
          </a:prstGeom>
          <a:noFill/>
        </p:spPr>
        <p:txBody>
          <a:bodyPr wrap="square" rtlCol="0">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a:solidFill>
                <a:schemeClr val="tx1">
                  <a:lumMod val="50000"/>
                  <a:lumOff val="50000"/>
                </a:schemeClr>
              </a:solidFill>
              <a:latin typeface="Arial" pitchFamily="34" charset="0"/>
              <a:cs typeface="Arial" pitchFamily="34" charset="0"/>
            </a:endParaRPr>
          </a:p>
          <a:p>
            <a:r>
              <a:rPr lang="en-US" dirty="0">
                <a:solidFill>
                  <a:schemeClr val="bg1">
                    <a:lumMod val="65000"/>
                  </a:schemeClr>
                </a:solidFill>
                <a:latin typeface="Arial" pitchFamily="34" charset="0"/>
                <a:cs typeface="Arial" pitchFamily="34" charset="0"/>
              </a:rPr>
              <a:t>These icons are available at the Icons section on www.slideteam.net</a:t>
            </a:r>
          </a:p>
        </p:txBody>
      </p:sp>
      <p:grpSp>
        <p:nvGrpSpPr>
          <p:cNvPr id="197" name="Group 196"/>
          <p:cNvGrpSpPr/>
          <p:nvPr/>
        </p:nvGrpSpPr>
        <p:grpSpPr>
          <a:xfrm>
            <a:off x="833446" y="1568832"/>
            <a:ext cx="10525109" cy="4701044"/>
            <a:chOff x="833446" y="1797431"/>
            <a:chExt cx="10525109" cy="4701044"/>
          </a:xfrm>
        </p:grpSpPr>
        <p:grpSp>
          <p:nvGrpSpPr>
            <p:cNvPr id="198" name="Group 197"/>
            <p:cNvGrpSpPr/>
            <p:nvPr/>
          </p:nvGrpSpPr>
          <p:grpSpPr>
            <a:xfrm>
              <a:off x="901853" y="4502755"/>
              <a:ext cx="10388294" cy="764795"/>
              <a:chOff x="868912" y="4361750"/>
              <a:chExt cx="10388294" cy="764795"/>
            </a:xfrm>
          </p:grpSpPr>
          <p:grpSp>
            <p:nvGrpSpPr>
              <p:cNvPr id="509" name="Group 508"/>
              <p:cNvGrpSpPr/>
              <p:nvPr/>
            </p:nvGrpSpPr>
            <p:grpSpPr>
              <a:xfrm>
                <a:off x="5741890" y="4618506"/>
                <a:ext cx="714528" cy="391897"/>
                <a:chOff x="3485967" y="3223136"/>
                <a:chExt cx="884894" cy="485338"/>
              </a:xfrm>
              <a:solidFill>
                <a:srgbClr val="00B050"/>
              </a:solidFill>
              <a:effectLst/>
            </p:grpSpPr>
            <p:grpSp>
              <p:nvGrpSpPr>
                <p:cNvPr id="573" name="Group 572"/>
                <p:cNvGrpSpPr/>
                <p:nvPr/>
              </p:nvGrpSpPr>
              <p:grpSpPr>
                <a:xfrm>
                  <a:off x="3681256" y="3223136"/>
                  <a:ext cx="494236" cy="485338"/>
                  <a:chOff x="-2429678" y="-3238500"/>
                  <a:chExt cx="13663209" cy="13417212"/>
                </a:xfrm>
                <a:grpFill/>
              </p:grpSpPr>
              <p:sp>
                <p:nvSpPr>
                  <p:cNvPr id="584" name="Freeform 583"/>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5"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6"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7"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574" name="Group 573"/>
                <p:cNvGrpSpPr/>
                <p:nvPr/>
              </p:nvGrpSpPr>
              <p:grpSpPr>
                <a:xfrm>
                  <a:off x="3485967" y="3257084"/>
                  <a:ext cx="318921" cy="343896"/>
                  <a:chOff x="-7791742" y="-2283273"/>
                  <a:chExt cx="8816598" cy="9507034"/>
                </a:xfrm>
                <a:grpFill/>
              </p:grpSpPr>
              <p:sp>
                <p:nvSpPr>
                  <p:cNvPr id="580" name="Freeform 579"/>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1"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2" name="Freeform 581"/>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3"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575" name="Group 574"/>
                <p:cNvGrpSpPr/>
                <p:nvPr/>
              </p:nvGrpSpPr>
              <p:grpSpPr>
                <a:xfrm flipH="1">
                  <a:off x="4051940" y="3257084"/>
                  <a:ext cx="318921" cy="343896"/>
                  <a:chOff x="-7791742" y="-2283273"/>
                  <a:chExt cx="8816598" cy="9507034"/>
                </a:xfrm>
                <a:grpFill/>
              </p:grpSpPr>
              <p:sp>
                <p:nvSpPr>
                  <p:cNvPr id="576" name="Freeform 575"/>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7"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8" name="Freeform 577"/>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9"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510" name="Group 509"/>
              <p:cNvGrpSpPr/>
              <p:nvPr/>
            </p:nvGrpSpPr>
            <p:grpSpPr>
              <a:xfrm>
                <a:off x="4172984" y="4578883"/>
                <a:ext cx="361691" cy="547662"/>
                <a:chOff x="7162118" y="1922306"/>
                <a:chExt cx="717438" cy="1086322"/>
              </a:xfrm>
              <a:solidFill>
                <a:srgbClr val="00B050"/>
              </a:solidFill>
            </p:grpSpPr>
            <p:grpSp>
              <p:nvGrpSpPr>
                <p:cNvPr id="556" name="Group 555"/>
                <p:cNvGrpSpPr/>
                <p:nvPr/>
              </p:nvGrpSpPr>
              <p:grpSpPr>
                <a:xfrm>
                  <a:off x="7469457" y="1932117"/>
                  <a:ext cx="410099" cy="738998"/>
                  <a:chOff x="4892575" y="253941"/>
                  <a:chExt cx="2464534" cy="4441085"/>
                </a:xfrm>
                <a:grpFill/>
              </p:grpSpPr>
              <p:grpSp>
                <p:nvGrpSpPr>
                  <p:cNvPr id="567" name="Group 566"/>
                  <p:cNvGrpSpPr/>
                  <p:nvPr/>
                </p:nvGrpSpPr>
                <p:grpSpPr>
                  <a:xfrm>
                    <a:off x="6044181" y="253941"/>
                    <a:ext cx="1312928" cy="3367024"/>
                    <a:chOff x="6901017" y="226358"/>
                    <a:chExt cx="2545655" cy="6528366"/>
                  </a:xfrm>
                  <a:grpFill/>
                </p:grpSpPr>
                <p:sp>
                  <p:nvSpPr>
                    <p:cNvPr id="571" name="Oval 570"/>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72" name="Freeform 571"/>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68" name="Group 567"/>
                  <p:cNvGrpSpPr/>
                  <p:nvPr/>
                </p:nvGrpSpPr>
                <p:grpSpPr>
                  <a:xfrm>
                    <a:off x="4892575" y="297484"/>
                    <a:ext cx="1714766" cy="4397542"/>
                    <a:chOff x="6901017" y="226358"/>
                    <a:chExt cx="2545655" cy="6528366"/>
                  </a:xfrm>
                  <a:grpFill/>
                </p:grpSpPr>
                <p:sp>
                  <p:nvSpPr>
                    <p:cNvPr id="569" name="Oval 568"/>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70" name="Freeform 569"/>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557" name="Group 556"/>
                <p:cNvGrpSpPr/>
                <p:nvPr/>
              </p:nvGrpSpPr>
              <p:grpSpPr>
                <a:xfrm>
                  <a:off x="7162118" y="1922306"/>
                  <a:ext cx="435632" cy="1086322"/>
                  <a:chOff x="7162118" y="1922306"/>
                  <a:chExt cx="435632" cy="1086322"/>
                </a:xfrm>
                <a:grpFill/>
              </p:grpSpPr>
              <p:sp>
                <p:nvSpPr>
                  <p:cNvPr id="558" name="Freeform 557"/>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559" name="Group 558"/>
                  <p:cNvGrpSpPr/>
                  <p:nvPr/>
                </p:nvGrpSpPr>
                <p:grpSpPr>
                  <a:xfrm>
                    <a:off x="7308788" y="1922306"/>
                    <a:ext cx="144282" cy="353375"/>
                    <a:chOff x="7308788" y="1922306"/>
                    <a:chExt cx="144282" cy="353375"/>
                  </a:xfrm>
                  <a:grpFill/>
                </p:grpSpPr>
                <p:sp>
                  <p:nvSpPr>
                    <p:cNvPr id="560" name="Oval 559"/>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561" name="Group 560"/>
                    <p:cNvGrpSpPr/>
                    <p:nvPr/>
                  </p:nvGrpSpPr>
                  <p:grpSpPr>
                    <a:xfrm>
                      <a:off x="7344249" y="2124071"/>
                      <a:ext cx="73360" cy="151610"/>
                      <a:chOff x="3582412" y="2220074"/>
                      <a:chExt cx="70325" cy="145340"/>
                    </a:xfrm>
                    <a:grpFill/>
                  </p:grpSpPr>
                  <p:sp>
                    <p:nvSpPr>
                      <p:cNvPr id="562"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3"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4"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5"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66"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511" name="Group 510"/>
              <p:cNvGrpSpPr/>
              <p:nvPr/>
            </p:nvGrpSpPr>
            <p:grpSpPr>
              <a:xfrm>
                <a:off x="2490361" y="4634516"/>
                <a:ext cx="475408" cy="477918"/>
                <a:chOff x="2130683" y="2079870"/>
                <a:chExt cx="4390433" cy="4413610"/>
              </a:xfrm>
              <a:solidFill>
                <a:srgbClr val="00B050"/>
              </a:solidFill>
              <a:effectLst/>
            </p:grpSpPr>
            <p:sp>
              <p:nvSpPr>
                <p:cNvPr id="541" name="Freeform 540"/>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2" name="Freeform 541"/>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3" name="Freeform 542"/>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4" name="Freeform 543"/>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5"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6"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7" name="Oval 546"/>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8" name="Oval 547"/>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9" name="Oval 548"/>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0"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1" name="Freeform 550"/>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52" name="Oval 551"/>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3" name="Oval 552"/>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4" name="Freeform 553"/>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5" name="Freeform 554"/>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512" name="Group 511"/>
              <p:cNvGrpSpPr/>
              <p:nvPr/>
            </p:nvGrpSpPr>
            <p:grpSpPr>
              <a:xfrm>
                <a:off x="868912" y="4524227"/>
                <a:ext cx="414234" cy="525910"/>
                <a:chOff x="1224581" y="2015160"/>
                <a:chExt cx="692208" cy="878824"/>
              </a:xfrm>
              <a:solidFill>
                <a:srgbClr val="00B050"/>
              </a:solidFill>
            </p:grpSpPr>
            <p:grpSp>
              <p:nvGrpSpPr>
                <p:cNvPr id="521" name="Group 520"/>
                <p:cNvGrpSpPr/>
                <p:nvPr/>
              </p:nvGrpSpPr>
              <p:grpSpPr>
                <a:xfrm>
                  <a:off x="1315622" y="2504154"/>
                  <a:ext cx="513527" cy="389830"/>
                  <a:chOff x="1308509" y="2505468"/>
                  <a:chExt cx="524354" cy="398048"/>
                </a:xfrm>
                <a:grpFill/>
              </p:grpSpPr>
              <p:sp>
                <p:nvSpPr>
                  <p:cNvPr id="539"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40"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522" name="Group 521"/>
                <p:cNvGrpSpPr/>
                <p:nvPr/>
              </p:nvGrpSpPr>
              <p:grpSpPr>
                <a:xfrm>
                  <a:off x="1224581" y="2015160"/>
                  <a:ext cx="692208" cy="664910"/>
                  <a:chOff x="1224581" y="2015160"/>
                  <a:chExt cx="692208" cy="664910"/>
                </a:xfrm>
                <a:grpFill/>
              </p:grpSpPr>
              <p:grpSp>
                <p:nvGrpSpPr>
                  <p:cNvPr id="523" name="Group 522"/>
                  <p:cNvGrpSpPr/>
                  <p:nvPr/>
                </p:nvGrpSpPr>
                <p:grpSpPr>
                  <a:xfrm>
                    <a:off x="1732976" y="2357366"/>
                    <a:ext cx="183813" cy="322704"/>
                    <a:chOff x="5823822" y="2769728"/>
                    <a:chExt cx="1289361" cy="2263613"/>
                  </a:xfrm>
                  <a:grpFill/>
                </p:grpSpPr>
                <p:sp>
                  <p:nvSpPr>
                    <p:cNvPr id="537" name="Oval 536"/>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8" name="Freeform 537"/>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4" name="Group 523"/>
                  <p:cNvGrpSpPr/>
                  <p:nvPr/>
                </p:nvGrpSpPr>
                <p:grpSpPr>
                  <a:xfrm flipH="1">
                    <a:off x="1224581" y="2357366"/>
                    <a:ext cx="183813" cy="322704"/>
                    <a:chOff x="5823822" y="2769728"/>
                    <a:chExt cx="1289361" cy="2263613"/>
                  </a:xfrm>
                  <a:grpFill/>
                </p:grpSpPr>
                <p:sp>
                  <p:nvSpPr>
                    <p:cNvPr id="535" name="Oval 534"/>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6" name="Freeform 535"/>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5" name="Group 524"/>
                  <p:cNvGrpSpPr/>
                  <p:nvPr/>
                </p:nvGrpSpPr>
                <p:grpSpPr>
                  <a:xfrm>
                    <a:off x="1427841" y="2015160"/>
                    <a:ext cx="281366" cy="476875"/>
                    <a:chOff x="1427841" y="2015160"/>
                    <a:chExt cx="281366" cy="476875"/>
                  </a:xfrm>
                  <a:grpFill/>
                </p:grpSpPr>
                <p:grpSp>
                  <p:nvGrpSpPr>
                    <p:cNvPr id="526" name="Group 525"/>
                    <p:cNvGrpSpPr/>
                    <p:nvPr/>
                  </p:nvGrpSpPr>
                  <p:grpSpPr>
                    <a:xfrm>
                      <a:off x="1427841" y="2015160"/>
                      <a:ext cx="281366" cy="476875"/>
                      <a:chOff x="1427841" y="2015160"/>
                      <a:chExt cx="281366" cy="476875"/>
                    </a:xfrm>
                    <a:grpFill/>
                  </p:grpSpPr>
                  <p:sp>
                    <p:nvSpPr>
                      <p:cNvPr id="533" name="Oval 532"/>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534" name="Freeform 533"/>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527" name="Group 526"/>
                    <p:cNvGrpSpPr/>
                    <p:nvPr/>
                  </p:nvGrpSpPr>
                  <p:grpSpPr>
                    <a:xfrm>
                      <a:off x="1546584" y="2145019"/>
                      <a:ext cx="44375" cy="95758"/>
                      <a:chOff x="1544531" y="2140590"/>
                      <a:chExt cx="48480" cy="104616"/>
                    </a:xfrm>
                    <a:grpFill/>
                  </p:grpSpPr>
                  <p:sp>
                    <p:nvSpPr>
                      <p:cNvPr id="528"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29"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0"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1"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532"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sp>
            <p:nvSpPr>
              <p:cNvPr id="513" name="Freeform 512"/>
              <p:cNvSpPr/>
              <p:nvPr/>
            </p:nvSpPr>
            <p:spPr>
              <a:xfrm rot="18999791">
                <a:off x="9390957" y="4511224"/>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14" name="Freeform 513"/>
              <p:cNvSpPr/>
              <p:nvPr/>
            </p:nvSpPr>
            <p:spPr>
              <a:xfrm flipV="1">
                <a:off x="7663633" y="4524420"/>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515" name="Group 514"/>
              <p:cNvGrpSpPr/>
              <p:nvPr/>
            </p:nvGrpSpPr>
            <p:grpSpPr>
              <a:xfrm>
                <a:off x="10917359" y="4361750"/>
                <a:ext cx="339847" cy="579251"/>
                <a:chOff x="4636886" y="-259441"/>
                <a:chExt cx="1992514" cy="3375032"/>
              </a:xfrm>
              <a:solidFill>
                <a:srgbClr val="00B050"/>
              </a:solidFill>
              <a:effectLst/>
            </p:grpSpPr>
            <p:sp>
              <p:nvSpPr>
                <p:cNvPr id="516" name="Freeform 515"/>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517" name="Rounded Rectangle 516"/>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8" name="Rounded Rectangle 517"/>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9" name="Rounded Rectangle 518"/>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0" name="Freeform 519"/>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199" name="Group 198"/>
            <p:cNvGrpSpPr/>
            <p:nvPr/>
          </p:nvGrpSpPr>
          <p:grpSpPr>
            <a:xfrm>
              <a:off x="889000" y="5939399"/>
              <a:ext cx="10414001" cy="559076"/>
              <a:chOff x="881986" y="5939399"/>
              <a:chExt cx="10414001" cy="559076"/>
            </a:xfrm>
          </p:grpSpPr>
          <p:grpSp>
            <p:nvGrpSpPr>
              <p:cNvPr id="449" name="Group 448"/>
              <p:cNvGrpSpPr/>
              <p:nvPr/>
            </p:nvGrpSpPr>
            <p:grpSpPr>
              <a:xfrm>
                <a:off x="5898913" y="6025604"/>
                <a:ext cx="513029" cy="433689"/>
                <a:chOff x="6293887" y="2500564"/>
                <a:chExt cx="946844" cy="800414"/>
              </a:xfrm>
              <a:solidFill>
                <a:srgbClr val="F01D18"/>
              </a:solidFill>
            </p:grpSpPr>
            <p:sp>
              <p:nvSpPr>
                <p:cNvPr id="505"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506" name="Freeform 505"/>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7" name="Freeform 506"/>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508" name="Freeform 507"/>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450" name="Group 449"/>
              <p:cNvGrpSpPr/>
              <p:nvPr/>
            </p:nvGrpSpPr>
            <p:grpSpPr>
              <a:xfrm>
                <a:off x="4231674" y="6084611"/>
                <a:ext cx="456518" cy="357733"/>
                <a:chOff x="5355703" y="5434094"/>
                <a:chExt cx="880442" cy="689925"/>
              </a:xfrm>
              <a:solidFill>
                <a:srgbClr val="F01D18"/>
              </a:solidFill>
            </p:grpSpPr>
            <p:sp>
              <p:nvSpPr>
                <p:cNvPr id="498" name="Freeform 497"/>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99" name="Trapezoid 498"/>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0" name="Rounded Rectangle 499"/>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1" name="Freeform 500"/>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2" name="Freeform 501"/>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03" name="Freeform 502"/>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04" name="Freeform 503"/>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451" name="Group 450"/>
              <p:cNvGrpSpPr/>
              <p:nvPr/>
            </p:nvGrpSpPr>
            <p:grpSpPr>
              <a:xfrm>
                <a:off x="2480794" y="6066749"/>
                <a:ext cx="540159" cy="431726"/>
                <a:chOff x="3230535" y="2315028"/>
                <a:chExt cx="4203539" cy="3326439"/>
              </a:xfrm>
              <a:solidFill>
                <a:srgbClr val="F01D18"/>
              </a:solidFill>
              <a:effectLst/>
            </p:grpSpPr>
            <p:sp>
              <p:nvSpPr>
                <p:cNvPr id="495"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96"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97" name="Freeform 496"/>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452" name="Group 451"/>
              <p:cNvGrpSpPr/>
              <p:nvPr/>
            </p:nvGrpSpPr>
            <p:grpSpPr>
              <a:xfrm>
                <a:off x="881986" y="6049519"/>
                <a:ext cx="388087" cy="338006"/>
                <a:chOff x="1423344" y="4179037"/>
                <a:chExt cx="716252" cy="623822"/>
              </a:xfrm>
              <a:solidFill>
                <a:srgbClr val="F01D18"/>
              </a:solidFill>
            </p:grpSpPr>
            <p:grpSp>
              <p:nvGrpSpPr>
                <p:cNvPr id="490" name="Group 489"/>
                <p:cNvGrpSpPr/>
                <p:nvPr/>
              </p:nvGrpSpPr>
              <p:grpSpPr>
                <a:xfrm>
                  <a:off x="1857112" y="4251681"/>
                  <a:ext cx="282484" cy="473480"/>
                  <a:chOff x="1857112" y="4251681"/>
                  <a:chExt cx="282484" cy="473480"/>
                </a:xfrm>
                <a:grpFill/>
              </p:grpSpPr>
              <p:sp>
                <p:nvSpPr>
                  <p:cNvPr id="49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491" name="Freeform 49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53" name="Group 452"/>
              <p:cNvGrpSpPr/>
              <p:nvPr/>
            </p:nvGrpSpPr>
            <p:grpSpPr>
              <a:xfrm>
                <a:off x="9290755" y="6075479"/>
                <a:ext cx="377101" cy="314291"/>
                <a:chOff x="1805868" y="1095374"/>
                <a:chExt cx="4699708" cy="3916924"/>
              </a:xfrm>
              <a:solidFill>
                <a:srgbClr val="F01D18"/>
              </a:solidFill>
            </p:grpSpPr>
            <p:sp>
              <p:nvSpPr>
                <p:cNvPr id="468" name="Freeform 467"/>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69" name="Group 468"/>
                <p:cNvGrpSpPr/>
                <p:nvPr/>
              </p:nvGrpSpPr>
              <p:grpSpPr>
                <a:xfrm>
                  <a:off x="1805868" y="1873918"/>
                  <a:ext cx="4195126" cy="3138380"/>
                  <a:chOff x="1805868" y="1873918"/>
                  <a:chExt cx="4195126" cy="3138380"/>
                </a:xfrm>
                <a:grpFill/>
              </p:grpSpPr>
              <p:grpSp>
                <p:nvGrpSpPr>
                  <p:cNvPr id="471" name="Group 470"/>
                  <p:cNvGrpSpPr/>
                  <p:nvPr/>
                </p:nvGrpSpPr>
                <p:grpSpPr>
                  <a:xfrm>
                    <a:off x="1805868" y="1873918"/>
                    <a:ext cx="4195126" cy="3138380"/>
                    <a:chOff x="1277882" y="2649348"/>
                    <a:chExt cx="433525" cy="324320"/>
                  </a:xfrm>
                  <a:grpFill/>
                </p:grpSpPr>
                <p:sp>
                  <p:nvSpPr>
                    <p:cNvPr id="488" name="Oval 487"/>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489" name="Freeform 488"/>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472"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3"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4"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5"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6"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7"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8"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79"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0"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1"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2"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3"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4"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5"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6"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87"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470" name="Right Triangle 469"/>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454" name="Group 453"/>
              <p:cNvGrpSpPr/>
              <p:nvPr/>
            </p:nvGrpSpPr>
            <p:grpSpPr>
              <a:xfrm>
                <a:off x="7622663" y="5995247"/>
                <a:ext cx="457371" cy="439077"/>
                <a:chOff x="3204066" y="2440823"/>
                <a:chExt cx="1226268" cy="1178286"/>
              </a:xfrm>
              <a:solidFill>
                <a:srgbClr val="F01D18"/>
              </a:solidFill>
            </p:grpSpPr>
            <p:sp>
              <p:nvSpPr>
                <p:cNvPr id="465" name="Freeform 4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6" name="Freeform 4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7" name="Freeform 4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55" name="Group 454"/>
              <p:cNvGrpSpPr/>
              <p:nvPr/>
            </p:nvGrpSpPr>
            <p:grpSpPr>
              <a:xfrm>
                <a:off x="10878579" y="5939399"/>
                <a:ext cx="417408" cy="462649"/>
                <a:chOff x="4270116" y="3239173"/>
                <a:chExt cx="697671" cy="773290"/>
              </a:xfrm>
              <a:solidFill>
                <a:srgbClr val="F01D18"/>
              </a:solidFill>
            </p:grpSpPr>
            <p:sp>
              <p:nvSpPr>
                <p:cNvPr id="456"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7"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8"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9"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0"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1"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2"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3" name="Freeform 462"/>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4"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00" name="Group 199"/>
            <p:cNvGrpSpPr/>
            <p:nvPr/>
          </p:nvGrpSpPr>
          <p:grpSpPr>
            <a:xfrm>
              <a:off x="834507" y="3058668"/>
              <a:ext cx="10522987" cy="772238"/>
              <a:chOff x="815914" y="2907962"/>
              <a:chExt cx="10522987" cy="772238"/>
            </a:xfrm>
          </p:grpSpPr>
          <p:grpSp>
            <p:nvGrpSpPr>
              <p:cNvPr id="423" name="Group 422"/>
              <p:cNvGrpSpPr/>
              <p:nvPr/>
            </p:nvGrpSpPr>
            <p:grpSpPr>
              <a:xfrm>
                <a:off x="5981975" y="3068213"/>
                <a:ext cx="478661" cy="535093"/>
                <a:chOff x="7370624" y="1776206"/>
                <a:chExt cx="1057188" cy="1181826"/>
              </a:xfrm>
              <a:solidFill>
                <a:srgbClr val="FFC000"/>
              </a:solidFill>
            </p:grpSpPr>
            <p:sp>
              <p:nvSpPr>
                <p:cNvPr id="443" name="Freeform 442"/>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44" name="Group 443"/>
                <p:cNvGrpSpPr/>
                <p:nvPr/>
              </p:nvGrpSpPr>
              <p:grpSpPr>
                <a:xfrm>
                  <a:off x="7597717" y="2122992"/>
                  <a:ext cx="830095" cy="835040"/>
                  <a:chOff x="7597717" y="2122992"/>
                  <a:chExt cx="830095" cy="835040"/>
                </a:xfrm>
                <a:grpFill/>
              </p:grpSpPr>
              <p:grpSp>
                <p:nvGrpSpPr>
                  <p:cNvPr id="445" name="Group 444"/>
                  <p:cNvGrpSpPr/>
                  <p:nvPr/>
                </p:nvGrpSpPr>
                <p:grpSpPr>
                  <a:xfrm>
                    <a:off x="7901236" y="2378063"/>
                    <a:ext cx="227537" cy="332238"/>
                    <a:chOff x="4498602" y="3473431"/>
                    <a:chExt cx="1252030" cy="1828156"/>
                  </a:xfrm>
                  <a:grpFill/>
                </p:grpSpPr>
                <p:sp>
                  <p:nvSpPr>
                    <p:cNvPr id="447"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48" name="Freeform 447"/>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46" name="Freeform 445"/>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sp>
            <p:nvSpPr>
              <p:cNvPr id="424" name="Freeform 423"/>
              <p:cNvSpPr/>
              <p:nvPr/>
            </p:nvSpPr>
            <p:spPr>
              <a:xfrm>
                <a:off x="4285249" y="3102839"/>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425" name="Freeform 424"/>
              <p:cNvSpPr/>
              <p:nvPr/>
            </p:nvSpPr>
            <p:spPr>
              <a:xfrm>
                <a:off x="2514425" y="3087659"/>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sp>
            <p:nvSpPr>
              <p:cNvPr id="426" name="Freeform 425"/>
              <p:cNvSpPr/>
              <p:nvPr/>
            </p:nvSpPr>
            <p:spPr>
              <a:xfrm>
                <a:off x="815914" y="3004544"/>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27" name="Group 426"/>
              <p:cNvGrpSpPr/>
              <p:nvPr/>
            </p:nvGrpSpPr>
            <p:grpSpPr>
              <a:xfrm>
                <a:off x="9283322" y="3041681"/>
                <a:ext cx="374062" cy="461231"/>
                <a:chOff x="690622" y="3966187"/>
                <a:chExt cx="669174" cy="825115"/>
              </a:xfrm>
              <a:solidFill>
                <a:srgbClr val="FFC000"/>
              </a:solidFill>
              <a:effectLst/>
            </p:grpSpPr>
            <p:sp>
              <p:nvSpPr>
                <p:cNvPr id="435" name="Freeform 434"/>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436"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7"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8"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9"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0"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1"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42" name="Freeform 441"/>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sp>
            <p:nvSpPr>
              <p:cNvPr id="428" name="Freeform 427"/>
              <p:cNvSpPr/>
              <p:nvPr/>
            </p:nvSpPr>
            <p:spPr>
              <a:xfrm flipV="1">
                <a:off x="7638917" y="3054208"/>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429" name="Group 428"/>
              <p:cNvGrpSpPr/>
              <p:nvPr/>
            </p:nvGrpSpPr>
            <p:grpSpPr>
              <a:xfrm>
                <a:off x="10835664" y="2907962"/>
                <a:ext cx="503237" cy="455390"/>
                <a:chOff x="2532064" y="2612497"/>
                <a:chExt cx="461963" cy="418042"/>
              </a:xfrm>
              <a:solidFill>
                <a:srgbClr val="FFC000"/>
              </a:solidFill>
            </p:grpSpPr>
            <p:sp>
              <p:nvSpPr>
                <p:cNvPr id="430"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1"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2"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3"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34"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grpSp>
          <p:nvGrpSpPr>
            <p:cNvPr id="201" name="Group 200"/>
            <p:cNvGrpSpPr/>
            <p:nvPr/>
          </p:nvGrpSpPr>
          <p:grpSpPr>
            <a:xfrm>
              <a:off x="833446" y="1797431"/>
              <a:ext cx="10525109" cy="589388"/>
              <a:chOff x="850977" y="1555385"/>
              <a:chExt cx="10525109" cy="589388"/>
            </a:xfrm>
          </p:grpSpPr>
          <p:grpSp>
            <p:nvGrpSpPr>
              <p:cNvPr id="202" name="Group 201"/>
              <p:cNvGrpSpPr/>
              <p:nvPr/>
            </p:nvGrpSpPr>
            <p:grpSpPr>
              <a:xfrm>
                <a:off x="6070941" y="1555385"/>
                <a:ext cx="656923" cy="497628"/>
                <a:chOff x="7554372" y="3220625"/>
                <a:chExt cx="987370" cy="747946"/>
              </a:xfrm>
              <a:solidFill>
                <a:srgbClr val="00B0F0"/>
              </a:solidFill>
              <a:effectLst/>
            </p:grpSpPr>
            <p:sp>
              <p:nvSpPr>
                <p:cNvPr id="419" name="Freeform 418"/>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0" name="Freeform 419"/>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1" name="Freeform 420"/>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422" name="Freeform 421"/>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03" name="Group 202"/>
              <p:cNvGrpSpPr/>
              <p:nvPr/>
            </p:nvGrpSpPr>
            <p:grpSpPr>
              <a:xfrm>
                <a:off x="4213383" y="1555385"/>
                <a:ext cx="756162" cy="589388"/>
                <a:chOff x="842552" y="4657366"/>
                <a:chExt cx="759780" cy="592208"/>
              </a:xfrm>
              <a:solidFill>
                <a:srgbClr val="00B0F0"/>
              </a:solidFill>
            </p:grpSpPr>
            <p:sp>
              <p:nvSpPr>
                <p:cNvPr id="416" name="TextBox 415"/>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417" name="Freeform 416"/>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418" name="Freeform 417"/>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grpSp>
            <p:nvGrpSpPr>
              <p:cNvPr id="204" name="Group 203"/>
              <p:cNvGrpSpPr/>
              <p:nvPr/>
            </p:nvGrpSpPr>
            <p:grpSpPr>
              <a:xfrm>
                <a:off x="2402478" y="1555385"/>
                <a:ext cx="709509" cy="577958"/>
                <a:chOff x="734758" y="1095428"/>
                <a:chExt cx="1075852" cy="876378"/>
              </a:xfrm>
              <a:solidFill>
                <a:srgbClr val="00B0F0"/>
              </a:solidFill>
            </p:grpSpPr>
            <p:sp>
              <p:nvSpPr>
                <p:cNvPr id="410" name="Freeform 409"/>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1" name="Freeform 410"/>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2" name="Freeform 411"/>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413"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14"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15" name="Rounded Rectangle 414"/>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05" name="Freeform 204"/>
              <p:cNvSpPr/>
              <p:nvPr/>
            </p:nvSpPr>
            <p:spPr>
              <a:xfrm>
                <a:off x="850977" y="155538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06" name="Group 205"/>
              <p:cNvGrpSpPr/>
              <p:nvPr/>
            </p:nvGrpSpPr>
            <p:grpSpPr>
              <a:xfrm>
                <a:off x="9324021" y="1555385"/>
                <a:ext cx="373062" cy="477984"/>
                <a:chOff x="945387" y="5316120"/>
                <a:chExt cx="724244" cy="927936"/>
              </a:xfrm>
              <a:solidFill>
                <a:srgbClr val="00B0F0"/>
              </a:solidFill>
              <a:effectLst/>
            </p:grpSpPr>
            <p:sp>
              <p:nvSpPr>
                <p:cNvPr id="408" name="Freeform 40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40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07" name="Freeform 206"/>
              <p:cNvSpPr/>
              <p:nvPr/>
            </p:nvSpPr>
            <p:spPr>
              <a:xfrm>
                <a:off x="7829260" y="155538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08" name="Group 207"/>
              <p:cNvGrpSpPr/>
              <p:nvPr/>
            </p:nvGrpSpPr>
            <p:grpSpPr>
              <a:xfrm>
                <a:off x="10798479" y="1555385"/>
                <a:ext cx="577607" cy="354179"/>
                <a:chOff x="1344075" y="643592"/>
                <a:chExt cx="826534" cy="527307"/>
              </a:xfrm>
              <a:solidFill>
                <a:srgbClr val="00B0F0"/>
              </a:solidFill>
              <a:effectLst/>
            </p:grpSpPr>
            <p:sp>
              <p:nvSpPr>
                <p:cNvPr id="209"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10"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11"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5"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6"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407"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grpSp>
    </p:spTree>
    <p:extLst>
      <p:ext uri="{BB962C8B-B14F-4D97-AF65-F5344CB8AC3E}">
        <p14:creationId xmlns:p14="http://schemas.microsoft.com/office/powerpoint/2010/main" val="3227388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9123929" y="2067042"/>
            <a:ext cx="2012937" cy="3619116"/>
          </a:xfrm>
          <a:prstGeom prst="rect">
            <a:avLst/>
          </a:prstGeom>
        </p:spPr>
      </p:pic>
      <p:pic>
        <p:nvPicPr>
          <p:cNvPr id="20" name="Picture 19"/>
          <p:cNvPicPr>
            <a:picLocks noChangeAspect="1"/>
          </p:cNvPicPr>
          <p:nvPr/>
        </p:nvPicPr>
        <p:blipFill rotWithShape="1">
          <a:blip r:embed="rId3"/>
          <a:srcRect l="40737" t="37321" r="42000" b="33111"/>
          <a:stretch/>
        </p:blipFill>
        <p:spPr>
          <a:xfrm>
            <a:off x="1008238" y="2042550"/>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5288863" y="2076867"/>
            <a:ext cx="1321088" cy="2917880"/>
          </a:xfrm>
          <a:prstGeom prst="rect">
            <a:avLst/>
          </a:prstGeom>
        </p:spPr>
      </p:pic>
      <p:sp>
        <p:nvSpPr>
          <p:cNvPr id="4" name="Rectangle 3"/>
          <p:cNvSpPr/>
          <p:nvPr/>
        </p:nvSpPr>
        <p:spPr>
          <a:xfrm>
            <a:off x="4489"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a:solidFill>
                <a:schemeClr val="bg1">
                  <a:lumMod val="50000"/>
                </a:schemeClr>
              </a:solidFill>
              <a:latin typeface="Arial" panose="020B0604020202020204" pitchFamily="34" charset="0"/>
              <a:cs typeface="Arial" panose="020B0604020202020204" pitchFamily="34" charset="0"/>
            </a:endParaRPr>
          </a:p>
          <a:p>
            <a:r>
              <a:rPr lang="en-US" dirty="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p>
        </p:txBody>
      </p:sp>
      <p:pic>
        <p:nvPicPr>
          <p:cNvPr id="19" name="Picture 18"/>
          <p:cNvPicPr>
            <a:picLocks noChangeAspect="1"/>
          </p:cNvPicPr>
          <p:nvPr/>
        </p:nvPicPr>
        <p:blipFill rotWithShape="1">
          <a:blip r:embed="rId5"/>
          <a:srcRect l="33474" t="40129" r="48421" b="30117"/>
          <a:stretch/>
        </p:blipFill>
        <p:spPr>
          <a:xfrm>
            <a:off x="11114937" y="3147048"/>
            <a:ext cx="882510" cy="815808"/>
          </a:xfrm>
          <a:prstGeom prst="rect">
            <a:avLst/>
          </a:prstGeom>
        </p:spPr>
      </p:pic>
      <p:sp>
        <p:nvSpPr>
          <p:cNvPr id="22" name="TextBox 21"/>
          <p:cNvSpPr txBox="1"/>
          <p:nvPr/>
        </p:nvSpPr>
        <p:spPr>
          <a:xfrm>
            <a:off x="-1342" y="5428542"/>
            <a:ext cx="9144000" cy="1384995"/>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For example, you can select the Dashboard Needle by double clicking on it, and then right click it once to highlight it.</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 You can also just rotate it using the rotate icon on the top of the shape itself once it is highlighted.</a:t>
            </a:r>
          </a:p>
        </p:txBody>
      </p:sp>
      <p:sp>
        <p:nvSpPr>
          <p:cNvPr id="13" name="Rectangle 12"/>
          <p:cNvSpPr/>
          <p:nvPr/>
        </p:nvSpPr>
        <p:spPr>
          <a:xfrm>
            <a:off x="1697151"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4" name="Rectangle 13"/>
          <p:cNvSpPr/>
          <p:nvPr/>
        </p:nvSpPr>
        <p:spPr>
          <a:xfrm>
            <a:off x="572832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9759492" y="1576681"/>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399931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639</Words>
  <Application>Microsoft Office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Arial </vt:lpstr>
      <vt:lpstr>Calibri</vt:lpstr>
      <vt:lpstr>Calibri Light</vt:lpstr>
      <vt:lpstr>Cambria Math</vt:lpstr>
      <vt:lpstr>Franklin Gothic Demi Cond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comp59</dc:creator>
  <cp:lastModifiedBy>i7 new</cp:lastModifiedBy>
  <cp:revision>8</cp:revision>
  <dcterms:created xsi:type="dcterms:W3CDTF">2017-01-06T08:44:02Z</dcterms:created>
  <dcterms:modified xsi:type="dcterms:W3CDTF">2017-01-23T09:16:07Z</dcterms:modified>
</cp:coreProperties>
</file>