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1" r:id="rId2"/>
    <p:sldId id="263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CFD9"/>
    <a:srgbClr val="D8486B"/>
    <a:srgbClr val="F8F8F8"/>
    <a:srgbClr val="4186B7"/>
    <a:srgbClr val="B55078"/>
    <a:srgbClr val="EBCA69"/>
    <a:srgbClr val="FA856A"/>
    <a:srgbClr val="FDC6B9"/>
    <a:srgbClr val="9AB4EE"/>
    <a:srgbClr val="4474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127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44319-0EB9-47F3-80A2-2776E2567E48}" type="datetimeFigureOut">
              <a:rPr lang="en-US" smtClean="0"/>
              <a:pPr/>
              <a:t>1/7/2016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EA68B-131A-42E4-8F71-7950EF749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A3A1E-95A6-4E54-BEC4-9BFFF6C45BE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781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969B-285E-4645-B63E-3DE7A41B1926}" type="datetimeFigureOut">
              <a:rPr lang="en-US" smtClean="0"/>
              <a:pPr/>
              <a:t>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FE48F-AF12-410B-B1AD-A5F0CC3CE6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21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969B-285E-4645-B63E-3DE7A41B1926}" type="datetimeFigureOut">
              <a:rPr lang="en-US" smtClean="0"/>
              <a:pPr/>
              <a:t>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FE48F-AF12-410B-B1AD-A5F0CC3CE6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212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969B-285E-4645-B63E-3DE7A41B1926}" type="datetimeFigureOut">
              <a:rPr lang="en-US" smtClean="0"/>
              <a:pPr/>
              <a:t>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FE48F-AF12-410B-B1AD-A5F0CC3CE6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08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969B-285E-4645-B63E-3DE7A41B1926}" type="datetimeFigureOut">
              <a:rPr lang="en-US" smtClean="0"/>
              <a:pPr/>
              <a:t>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FE48F-AF12-410B-B1AD-A5F0CC3CE6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145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969B-285E-4645-B63E-3DE7A41B1926}" type="datetimeFigureOut">
              <a:rPr lang="en-US" smtClean="0"/>
              <a:pPr/>
              <a:t>1/7/2016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FE48F-AF12-410B-B1AD-A5F0CC3CE6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8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969B-285E-4645-B63E-3DE7A41B1926}" type="datetimeFigureOut">
              <a:rPr lang="en-US" smtClean="0"/>
              <a:pPr/>
              <a:t>1/7/2016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FE48F-AF12-410B-B1AD-A5F0CC3CE6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60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969B-285E-4645-B63E-3DE7A41B1926}" type="datetimeFigureOut">
              <a:rPr lang="en-US" smtClean="0"/>
              <a:pPr/>
              <a:t>1/7/2016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FE48F-AF12-410B-B1AD-A5F0CC3CE6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06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969B-285E-4645-B63E-3DE7A41B1926}" type="datetimeFigureOut">
              <a:rPr lang="en-US" smtClean="0"/>
              <a:pPr/>
              <a:t>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FE48F-AF12-410B-B1AD-A5F0CC3CE6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96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969B-285E-4645-B63E-3DE7A41B1926}" type="datetimeFigureOut">
              <a:rPr lang="en-US" smtClean="0"/>
              <a:pPr/>
              <a:t>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FE48F-AF12-410B-B1AD-A5F0CC3CE6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4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969B-285E-4645-B63E-3DE7A41B1926}" type="datetimeFigureOut">
              <a:rPr lang="en-US" smtClean="0"/>
              <a:pPr/>
              <a:t>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FE48F-AF12-410B-B1AD-A5F0CC3CE6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23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969B-285E-4645-B63E-3DE7A41B1926}" type="datetimeFigureOut">
              <a:rPr lang="en-US" smtClean="0"/>
              <a:pPr/>
              <a:t>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FE48F-AF12-410B-B1AD-A5F0CC3CE6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340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E969B-285E-4645-B63E-3DE7A41B1926}" type="datetimeFigureOut">
              <a:rPr lang="en-US" smtClean="0"/>
              <a:pPr/>
              <a:t>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FE48F-AF12-410B-B1AD-A5F0CC3CE6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766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E6E6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Box 88"/>
          <p:cNvSpPr txBox="1"/>
          <p:nvPr/>
        </p:nvSpPr>
        <p:spPr>
          <a:xfrm>
            <a:off x="141668" y="0"/>
            <a:ext cx="9002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Steps </a:t>
            </a:r>
            <a:r>
              <a:rPr lang="en-US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Circular Flow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-57955" y="935604"/>
            <a:ext cx="9259910" cy="5798342"/>
            <a:chOff x="-57955" y="935604"/>
            <a:chExt cx="9259910" cy="5798342"/>
          </a:xfrm>
        </p:grpSpPr>
        <p:grpSp>
          <p:nvGrpSpPr>
            <p:cNvPr id="19" name="Group 18"/>
            <p:cNvGrpSpPr/>
            <p:nvPr/>
          </p:nvGrpSpPr>
          <p:grpSpPr>
            <a:xfrm>
              <a:off x="6611069" y="1056676"/>
              <a:ext cx="1481596" cy="1086582"/>
              <a:chOff x="143038" y="3796248"/>
              <a:chExt cx="1481596" cy="1086582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143038" y="3796248"/>
                <a:ext cx="148159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TEXT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6DCFD9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HERE</a:t>
                </a:r>
              </a:p>
            </p:txBody>
          </p:sp>
          <p:sp>
            <p:nvSpPr>
              <p:cNvPr id="73" name="Rectangle 72"/>
              <p:cNvSpPr/>
              <p:nvPr/>
            </p:nvSpPr>
            <p:spPr>
              <a:xfrm flipH="1">
                <a:off x="185311" y="4113389"/>
                <a:ext cx="1437984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kumimoji="0" lang="en-US" sz="1100" b="0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Bring your presentation to life. Download this awesome diagram</a:t>
                </a:r>
                <a:endParaRPr lang="en-US" sz="1100" kern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7720359" y="3221017"/>
              <a:ext cx="1481596" cy="1086582"/>
              <a:chOff x="143038" y="3796248"/>
              <a:chExt cx="1481596" cy="1086582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143038" y="3796248"/>
                <a:ext cx="148159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TEXT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D8486B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HERE</a:t>
                </a:r>
              </a:p>
            </p:txBody>
          </p:sp>
          <p:sp>
            <p:nvSpPr>
              <p:cNvPr id="76" name="Rectangle 75"/>
              <p:cNvSpPr/>
              <p:nvPr/>
            </p:nvSpPr>
            <p:spPr>
              <a:xfrm flipH="1">
                <a:off x="185311" y="4113389"/>
                <a:ext cx="1437984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kumimoji="0" lang="en-US" sz="1100" b="0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Bring your presentation to life. Download this awesome diagram</a:t>
                </a:r>
                <a:endParaRPr lang="en-US" sz="1100" kern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6680978" y="5488389"/>
              <a:ext cx="1481596" cy="1086582"/>
              <a:chOff x="143038" y="3796248"/>
              <a:chExt cx="1481596" cy="1086582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143038" y="3796248"/>
                <a:ext cx="148159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TEXT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4186B7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HERE</a:t>
                </a:r>
              </a:p>
            </p:txBody>
          </p:sp>
          <p:sp>
            <p:nvSpPr>
              <p:cNvPr id="79" name="Rectangle 78"/>
              <p:cNvSpPr/>
              <p:nvPr/>
            </p:nvSpPr>
            <p:spPr>
              <a:xfrm flipH="1">
                <a:off x="185311" y="4113389"/>
                <a:ext cx="1437984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kumimoji="0" lang="en-US" sz="1100" b="0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Bring your presentation to life. Download this awesome diagram</a:t>
                </a:r>
                <a:endParaRPr lang="en-US" sz="1100" kern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1089349" y="5441218"/>
              <a:ext cx="1481596" cy="1086582"/>
              <a:chOff x="143038" y="3796248"/>
              <a:chExt cx="1481596" cy="1086582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143038" y="3796248"/>
                <a:ext cx="148159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TEXT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B55078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HERE</a:t>
                </a:r>
              </a:p>
            </p:txBody>
          </p:sp>
          <p:sp>
            <p:nvSpPr>
              <p:cNvPr id="82" name="Rectangle 81"/>
              <p:cNvSpPr/>
              <p:nvPr/>
            </p:nvSpPr>
            <p:spPr>
              <a:xfrm flipH="1">
                <a:off x="185311" y="4113389"/>
                <a:ext cx="1437984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kumimoji="0" lang="en-US" sz="1100" b="0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Bring your presentation to life. Download this awesome diagram</a:t>
                </a:r>
                <a:endParaRPr lang="en-US" sz="1100" kern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-57955" y="3358418"/>
              <a:ext cx="1481596" cy="1086582"/>
              <a:chOff x="143038" y="3796248"/>
              <a:chExt cx="1481596" cy="1086582"/>
            </a:xfrm>
          </p:grpSpPr>
          <p:sp>
            <p:nvSpPr>
              <p:cNvPr id="84" name="Rectangle 83"/>
              <p:cNvSpPr/>
              <p:nvPr/>
            </p:nvSpPr>
            <p:spPr>
              <a:xfrm>
                <a:off x="143038" y="3796248"/>
                <a:ext cx="148159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TEXT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EBCA69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HERE</a:t>
                </a:r>
              </a:p>
            </p:txBody>
          </p:sp>
          <p:sp>
            <p:nvSpPr>
              <p:cNvPr id="85" name="Rectangle 84"/>
              <p:cNvSpPr/>
              <p:nvPr/>
            </p:nvSpPr>
            <p:spPr>
              <a:xfrm flipH="1">
                <a:off x="185311" y="4113389"/>
                <a:ext cx="1437984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kumimoji="0" lang="en-US" sz="1100" b="0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Bring your presentation to life. Download this awesome diagram</a:t>
                </a:r>
                <a:endParaRPr lang="en-US" sz="1100" kern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6" name="Group 85"/>
            <p:cNvGrpSpPr/>
            <p:nvPr/>
          </p:nvGrpSpPr>
          <p:grpSpPr>
            <a:xfrm>
              <a:off x="849526" y="1115961"/>
              <a:ext cx="1481596" cy="1086582"/>
              <a:chOff x="143038" y="3796248"/>
              <a:chExt cx="1481596" cy="1086582"/>
            </a:xfrm>
          </p:grpSpPr>
          <p:sp>
            <p:nvSpPr>
              <p:cNvPr id="87" name="Rectangle 86"/>
              <p:cNvSpPr/>
              <p:nvPr/>
            </p:nvSpPr>
            <p:spPr>
              <a:xfrm>
                <a:off x="143038" y="3796248"/>
                <a:ext cx="148159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TEXT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A856A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HERE</a:t>
                </a:r>
              </a:p>
            </p:txBody>
          </p:sp>
          <p:sp>
            <p:nvSpPr>
              <p:cNvPr id="88" name="Rectangle 87"/>
              <p:cNvSpPr/>
              <p:nvPr/>
            </p:nvSpPr>
            <p:spPr>
              <a:xfrm flipH="1">
                <a:off x="185311" y="4113389"/>
                <a:ext cx="1437984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kumimoji="0" lang="en-US" sz="1100" b="0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Bring your presentation to life. Download this awesome diagram</a:t>
                </a:r>
                <a:endParaRPr lang="en-US" sz="1100" kern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1313646" y="935604"/>
              <a:ext cx="6400800" cy="5798342"/>
              <a:chOff x="1313646" y="935604"/>
              <a:chExt cx="6400800" cy="5798342"/>
            </a:xfrm>
          </p:grpSpPr>
          <p:grpSp>
            <p:nvGrpSpPr>
              <p:cNvPr id="98" name="Group 97"/>
              <p:cNvGrpSpPr/>
              <p:nvPr/>
            </p:nvGrpSpPr>
            <p:grpSpPr>
              <a:xfrm>
                <a:off x="4807868" y="935604"/>
                <a:ext cx="1748016" cy="1938811"/>
                <a:chOff x="4865823" y="935604"/>
                <a:chExt cx="1748016" cy="1938811"/>
              </a:xfrm>
            </p:grpSpPr>
            <p:sp>
              <p:nvSpPr>
                <p:cNvPr id="32" name="Rectangle 3"/>
                <p:cNvSpPr/>
                <p:nvPr/>
              </p:nvSpPr>
              <p:spPr>
                <a:xfrm rot="2046300">
                  <a:off x="5103762" y="2523790"/>
                  <a:ext cx="243502" cy="350625"/>
                </a:xfrm>
                <a:custGeom>
                  <a:avLst/>
                  <a:gdLst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48614"/>
                    <a:gd name="connsiteX1" fmla="*/ 381000 w 381000"/>
                    <a:gd name="connsiteY1" fmla="*/ 0 h 548614"/>
                    <a:gd name="connsiteX2" fmla="*/ 381000 w 381000"/>
                    <a:gd name="connsiteY2" fmla="*/ 533400 h 548614"/>
                    <a:gd name="connsiteX3" fmla="*/ 5685 w 381000"/>
                    <a:gd name="connsiteY3" fmla="*/ 548614 h 548614"/>
                    <a:gd name="connsiteX4" fmla="*/ 0 w 381000"/>
                    <a:gd name="connsiteY4" fmla="*/ 0 h 548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1000" h="548614">
                      <a:moveTo>
                        <a:pt x="0" y="0"/>
                      </a:moveTo>
                      <a:lnTo>
                        <a:pt x="381000" y="0"/>
                      </a:lnTo>
                      <a:cubicBezTo>
                        <a:pt x="147636" y="182562"/>
                        <a:pt x="235742" y="462757"/>
                        <a:pt x="381000" y="533400"/>
                      </a:cubicBezTo>
                      <a:cubicBezTo>
                        <a:pt x="254000" y="533400"/>
                        <a:pt x="132685" y="548614"/>
                        <a:pt x="5685" y="548614"/>
                      </a:cubicBezTo>
                      <a:cubicBezTo>
                        <a:pt x="203329" y="439872"/>
                        <a:pt x="242887" y="137318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grpSp>
              <p:nvGrpSpPr>
                <p:cNvPr id="31" name="Group 30"/>
                <p:cNvGrpSpPr/>
                <p:nvPr/>
              </p:nvGrpSpPr>
              <p:grpSpPr>
                <a:xfrm>
                  <a:off x="4865823" y="935604"/>
                  <a:ext cx="1748016" cy="1748011"/>
                  <a:chOff x="4865823" y="935604"/>
                  <a:chExt cx="1748016" cy="1748011"/>
                </a:xfrm>
              </p:grpSpPr>
              <p:grpSp>
                <p:nvGrpSpPr>
                  <p:cNvPr id="7" name="Group 6"/>
                  <p:cNvGrpSpPr/>
                  <p:nvPr/>
                </p:nvGrpSpPr>
                <p:grpSpPr>
                  <a:xfrm>
                    <a:off x="4865823" y="935604"/>
                    <a:ext cx="1748016" cy="1748011"/>
                    <a:chOff x="4900346" y="710484"/>
                    <a:chExt cx="1776648" cy="1776643"/>
                  </a:xfrm>
                </p:grpSpPr>
                <p:sp>
                  <p:nvSpPr>
                    <p:cNvPr id="11" name="Oval 10"/>
                    <p:cNvSpPr/>
                    <p:nvPr/>
                  </p:nvSpPr>
                  <p:spPr>
                    <a:xfrm flipH="1">
                      <a:off x="4900346" y="710484"/>
                      <a:ext cx="1776648" cy="1776643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12" name="Oval 11"/>
                    <p:cNvSpPr/>
                    <p:nvPr/>
                  </p:nvSpPr>
                  <p:spPr>
                    <a:xfrm flipH="1">
                      <a:off x="5046180" y="856318"/>
                      <a:ext cx="1484982" cy="1484977"/>
                    </a:xfrm>
                    <a:prstGeom prst="ellipse">
                      <a:avLst/>
                    </a:prstGeom>
                    <a:solidFill>
                      <a:srgbClr val="6DCFD9"/>
                    </a:solidFill>
                    <a:ln w="28575" cap="flat" cmpd="sng" algn="ctr">
                      <a:solidFill>
                        <a:schemeClr val="bg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</p:grpSp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5470728" y="1145228"/>
                    <a:ext cx="637945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400" b="1" dirty="0" smtClean="0">
                        <a:solidFill>
                          <a:srgbClr val="D4F1F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02</a:t>
                    </a:r>
                    <a:endParaRPr lang="en-US" sz="2400" b="1" dirty="0">
                      <a:solidFill>
                        <a:srgbClr val="D4F1F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48" name="Group 47"/>
                  <p:cNvGrpSpPr/>
                  <p:nvPr/>
                </p:nvGrpSpPr>
                <p:grpSpPr>
                  <a:xfrm>
                    <a:off x="5537141" y="1732014"/>
                    <a:ext cx="505120" cy="494056"/>
                    <a:chOff x="1305590" y="267546"/>
                    <a:chExt cx="6288163" cy="6150395"/>
                  </a:xfrm>
                  <a:solidFill>
                    <a:schemeClr val="bg1"/>
                  </a:solidFill>
                  <a:effectLst/>
                </p:grpSpPr>
                <p:sp>
                  <p:nvSpPr>
                    <p:cNvPr id="49" name="Rectangle 912"/>
                    <p:cNvSpPr/>
                    <p:nvPr/>
                  </p:nvSpPr>
                  <p:spPr>
                    <a:xfrm>
                      <a:off x="1772656" y="267546"/>
                      <a:ext cx="5344424" cy="6150395"/>
                    </a:xfrm>
                    <a:custGeom>
                      <a:avLst/>
                      <a:gdLst>
                        <a:gd name="connsiteX0" fmla="*/ 0 w 5341620"/>
                        <a:gd name="connsiteY0" fmla="*/ 0 h 5524500"/>
                        <a:gd name="connsiteX1" fmla="*/ 5341620 w 5341620"/>
                        <a:gd name="connsiteY1" fmla="*/ 0 h 5524500"/>
                        <a:gd name="connsiteX2" fmla="*/ 5341620 w 5341620"/>
                        <a:gd name="connsiteY2" fmla="*/ 5524500 h 5524500"/>
                        <a:gd name="connsiteX3" fmla="*/ 0 w 5341620"/>
                        <a:gd name="connsiteY3" fmla="*/ 5524500 h 5524500"/>
                        <a:gd name="connsiteX4" fmla="*/ 0 w 5341620"/>
                        <a:gd name="connsiteY4" fmla="*/ 0 h 5524500"/>
                        <a:gd name="connsiteX0" fmla="*/ 1668780 w 5341620"/>
                        <a:gd name="connsiteY0" fmla="*/ 929640 h 5524500"/>
                        <a:gd name="connsiteX1" fmla="*/ 5341620 w 5341620"/>
                        <a:gd name="connsiteY1" fmla="*/ 0 h 5524500"/>
                        <a:gd name="connsiteX2" fmla="*/ 5341620 w 5341620"/>
                        <a:gd name="connsiteY2" fmla="*/ 5524500 h 5524500"/>
                        <a:gd name="connsiteX3" fmla="*/ 0 w 5341620"/>
                        <a:gd name="connsiteY3" fmla="*/ 5524500 h 5524500"/>
                        <a:gd name="connsiteX4" fmla="*/ 1668780 w 5341620"/>
                        <a:gd name="connsiteY4" fmla="*/ 929640 h 5524500"/>
                        <a:gd name="connsiteX0" fmla="*/ 1668780 w 5341620"/>
                        <a:gd name="connsiteY0" fmla="*/ 7620 h 4602480"/>
                        <a:gd name="connsiteX1" fmla="*/ 3718560 w 5341620"/>
                        <a:gd name="connsiteY1" fmla="*/ 0 h 4602480"/>
                        <a:gd name="connsiteX2" fmla="*/ 5341620 w 5341620"/>
                        <a:gd name="connsiteY2" fmla="*/ 4602480 h 4602480"/>
                        <a:gd name="connsiteX3" fmla="*/ 0 w 5341620"/>
                        <a:gd name="connsiteY3" fmla="*/ 4602480 h 4602480"/>
                        <a:gd name="connsiteX4" fmla="*/ 1668780 w 5341620"/>
                        <a:gd name="connsiteY4" fmla="*/ 7620 h 4602480"/>
                        <a:gd name="connsiteX0" fmla="*/ 1668780 w 5341620"/>
                        <a:gd name="connsiteY0" fmla="*/ 7620 h 4602480"/>
                        <a:gd name="connsiteX1" fmla="*/ 3718560 w 5341620"/>
                        <a:gd name="connsiteY1" fmla="*/ 0 h 4602480"/>
                        <a:gd name="connsiteX2" fmla="*/ 5341620 w 5341620"/>
                        <a:gd name="connsiteY2" fmla="*/ 4602480 h 4602480"/>
                        <a:gd name="connsiteX3" fmla="*/ 0 w 5341620"/>
                        <a:gd name="connsiteY3" fmla="*/ 4602480 h 4602480"/>
                        <a:gd name="connsiteX4" fmla="*/ 300990 w 5341620"/>
                        <a:gd name="connsiteY4" fmla="*/ 2937510 h 4602480"/>
                        <a:gd name="connsiteX5" fmla="*/ 1668780 w 5341620"/>
                        <a:gd name="connsiteY5" fmla="*/ 7620 h 4602480"/>
                        <a:gd name="connsiteX0" fmla="*/ 1668780 w 5341620"/>
                        <a:gd name="connsiteY0" fmla="*/ 7620 h 4602480"/>
                        <a:gd name="connsiteX1" fmla="*/ 3718560 w 5341620"/>
                        <a:gd name="connsiteY1" fmla="*/ 0 h 4602480"/>
                        <a:gd name="connsiteX2" fmla="*/ 5034915 w 5341620"/>
                        <a:gd name="connsiteY2" fmla="*/ 2947035 h 4602480"/>
                        <a:gd name="connsiteX3" fmla="*/ 5341620 w 5341620"/>
                        <a:gd name="connsiteY3" fmla="*/ 4602480 h 4602480"/>
                        <a:gd name="connsiteX4" fmla="*/ 0 w 5341620"/>
                        <a:gd name="connsiteY4" fmla="*/ 4602480 h 4602480"/>
                        <a:gd name="connsiteX5" fmla="*/ 300990 w 5341620"/>
                        <a:gd name="connsiteY5" fmla="*/ 2937510 h 4602480"/>
                        <a:gd name="connsiteX6" fmla="*/ 1668780 w 5341620"/>
                        <a:gd name="connsiteY6" fmla="*/ 7620 h 4602480"/>
                        <a:gd name="connsiteX0" fmla="*/ 1668780 w 5341620"/>
                        <a:gd name="connsiteY0" fmla="*/ 7620 h 4602480"/>
                        <a:gd name="connsiteX1" fmla="*/ 3718560 w 5341620"/>
                        <a:gd name="connsiteY1" fmla="*/ 0 h 4602480"/>
                        <a:gd name="connsiteX2" fmla="*/ 5034915 w 5341620"/>
                        <a:gd name="connsiteY2" fmla="*/ 2947035 h 4602480"/>
                        <a:gd name="connsiteX3" fmla="*/ 5341620 w 5341620"/>
                        <a:gd name="connsiteY3" fmla="*/ 4602480 h 4602480"/>
                        <a:gd name="connsiteX4" fmla="*/ 0 w 5341620"/>
                        <a:gd name="connsiteY4" fmla="*/ 4602480 h 4602480"/>
                        <a:gd name="connsiteX5" fmla="*/ 300990 w 5341620"/>
                        <a:gd name="connsiteY5" fmla="*/ 2937510 h 4602480"/>
                        <a:gd name="connsiteX6" fmla="*/ 1958340 w 5341620"/>
                        <a:gd name="connsiteY6" fmla="*/ 2023110 h 4602480"/>
                        <a:gd name="connsiteX7" fmla="*/ 1668780 w 5341620"/>
                        <a:gd name="connsiteY7" fmla="*/ 7620 h 4602480"/>
                        <a:gd name="connsiteX0" fmla="*/ 1668780 w 5341620"/>
                        <a:gd name="connsiteY0" fmla="*/ 7620 h 4602480"/>
                        <a:gd name="connsiteX1" fmla="*/ 3718560 w 5341620"/>
                        <a:gd name="connsiteY1" fmla="*/ 0 h 4602480"/>
                        <a:gd name="connsiteX2" fmla="*/ 3358515 w 5341620"/>
                        <a:gd name="connsiteY2" fmla="*/ 1956435 h 4602480"/>
                        <a:gd name="connsiteX3" fmla="*/ 5034915 w 5341620"/>
                        <a:gd name="connsiteY3" fmla="*/ 2947035 h 4602480"/>
                        <a:gd name="connsiteX4" fmla="*/ 5341620 w 5341620"/>
                        <a:gd name="connsiteY4" fmla="*/ 4602480 h 4602480"/>
                        <a:gd name="connsiteX5" fmla="*/ 0 w 5341620"/>
                        <a:gd name="connsiteY5" fmla="*/ 4602480 h 4602480"/>
                        <a:gd name="connsiteX6" fmla="*/ 300990 w 5341620"/>
                        <a:gd name="connsiteY6" fmla="*/ 2937510 h 4602480"/>
                        <a:gd name="connsiteX7" fmla="*/ 1958340 w 5341620"/>
                        <a:gd name="connsiteY7" fmla="*/ 2023110 h 4602480"/>
                        <a:gd name="connsiteX8" fmla="*/ 1668780 w 5341620"/>
                        <a:gd name="connsiteY8" fmla="*/ 7620 h 4602480"/>
                        <a:gd name="connsiteX0" fmla="*/ 1670724 w 5343564"/>
                        <a:gd name="connsiteY0" fmla="*/ 7620 h 4602480"/>
                        <a:gd name="connsiteX1" fmla="*/ 3720504 w 5343564"/>
                        <a:gd name="connsiteY1" fmla="*/ 0 h 4602480"/>
                        <a:gd name="connsiteX2" fmla="*/ 3360459 w 5343564"/>
                        <a:gd name="connsiteY2" fmla="*/ 1956435 h 4602480"/>
                        <a:gd name="connsiteX3" fmla="*/ 5036859 w 5343564"/>
                        <a:gd name="connsiteY3" fmla="*/ 2947035 h 4602480"/>
                        <a:gd name="connsiteX4" fmla="*/ 5343564 w 5343564"/>
                        <a:gd name="connsiteY4" fmla="*/ 4602480 h 4602480"/>
                        <a:gd name="connsiteX5" fmla="*/ 1944 w 5343564"/>
                        <a:gd name="connsiteY5" fmla="*/ 4602480 h 4602480"/>
                        <a:gd name="connsiteX6" fmla="*/ 302934 w 5343564"/>
                        <a:gd name="connsiteY6" fmla="*/ 2937510 h 4602480"/>
                        <a:gd name="connsiteX7" fmla="*/ 1960284 w 5343564"/>
                        <a:gd name="connsiteY7" fmla="*/ 2023110 h 4602480"/>
                        <a:gd name="connsiteX8" fmla="*/ 1670724 w 5343564"/>
                        <a:gd name="connsiteY8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361211 w 5344316"/>
                        <a:gd name="connsiteY2" fmla="*/ 1956435 h 4602480"/>
                        <a:gd name="connsiteX3" fmla="*/ 5037611 w 5344316"/>
                        <a:gd name="connsiteY3" fmla="*/ 2947035 h 4602480"/>
                        <a:gd name="connsiteX4" fmla="*/ 5344316 w 5344316"/>
                        <a:gd name="connsiteY4" fmla="*/ 4602480 h 4602480"/>
                        <a:gd name="connsiteX5" fmla="*/ 2696 w 5344316"/>
                        <a:gd name="connsiteY5" fmla="*/ 4602480 h 4602480"/>
                        <a:gd name="connsiteX6" fmla="*/ 303686 w 5344316"/>
                        <a:gd name="connsiteY6" fmla="*/ 2937510 h 4602480"/>
                        <a:gd name="connsiteX7" fmla="*/ 1961036 w 5344316"/>
                        <a:gd name="connsiteY7" fmla="*/ 2023110 h 4602480"/>
                        <a:gd name="connsiteX8" fmla="*/ 1671476 w 5344316"/>
                        <a:gd name="connsiteY8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361211 w 5344316"/>
                        <a:gd name="connsiteY2" fmla="*/ 1956435 h 4602480"/>
                        <a:gd name="connsiteX3" fmla="*/ 5037611 w 5344316"/>
                        <a:gd name="connsiteY3" fmla="*/ 2947035 h 4602480"/>
                        <a:gd name="connsiteX4" fmla="*/ 5344316 w 5344316"/>
                        <a:gd name="connsiteY4" fmla="*/ 4602480 h 4602480"/>
                        <a:gd name="connsiteX5" fmla="*/ 2696 w 5344316"/>
                        <a:gd name="connsiteY5" fmla="*/ 4602480 h 4602480"/>
                        <a:gd name="connsiteX6" fmla="*/ 303686 w 5344316"/>
                        <a:gd name="connsiteY6" fmla="*/ 2937510 h 4602480"/>
                        <a:gd name="connsiteX7" fmla="*/ 1961036 w 5344316"/>
                        <a:gd name="connsiteY7" fmla="*/ 2023110 h 4602480"/>
                        <a:gd name="connsiteX8" fmla="*/ 1671476 w 5344316"/>
                        <a:gd name="connsiteY8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361211 w 5344316"/>
                        <a:gd name="connsiteY2" fmla="*/ 1956435 h 4602480"/>
                        <a:gd name="connsiteX3" fmla="*/ 5037611 w 5344316"/>
                        <a:gd name="connsiteY3" fmla="*/ 2947035 h 4602480"/>
                        <a:gd name="connsiteX4" fmla="*/ 5344316 w 5344316"/>
                        <a:gd name="connsiteY4" fmla="*/ 4602480 h 4602480"/>
                        <a:gd name="connsiteX5" fmla="*/ 2696 w 5344316"/>
                        <a:gd name="connsiteY5" fmla="*/ 4602480 h 4602480"/>
                        <a:gd name="connsiteX6" fmla="*/ 303686 w 5344316"/>
                        <a:gd name="connsiteY6" fmla="*/ 2937510 h 4602480"/>
                        <a:gd name="connsiteX7" fmla="*/ 1961036 w 5344316"/>
                        <a:gd name="connsiteY7" fmla="*/ 2023110 h 4602480"/>
                        <a:gd name="connsiteX8" fmla="*/ 1671476 w 5344316"/>
                        <a:gd name="connsiteY8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361211 w 5344316"/>
                        <a:gd name="connsiteY2" fmla="*/ 1956435 h 4602480"/>
                        <a:gd name="connsiteX3" fmla="*/ 5037611 w 5344316"/>
                        <a:gd name="connsiteY3" fmla="*/ 2947035 h 4602480"/>
                        <a:gd name="connsiteX4" fmla="*/ 5344316 w 5344316"/>
                        <a:gd name="connsiteY4" fmla="*/ 4602480 h 4602480"/>
                        <a:gd name="connsiteX5" fmla="*/ 2696 w 5344316"/>
                        <a:gd name="connsiteY5" fmla="*/ 4602480 h 4602480"/>
                        <a:gd name="connsiteX6" fmla="*/ 303686 w 5344316"/>
                        <a:gd name="connsiteY6" fmla="*/ 2937510 h 4602480"/>
                        <a:gd name="connsiteX7" fmla="*/ 1961036 w 5344316"/>
                        <a:gd name="connsiteY7" fmla="*/ 2023110 h 4602480"/>
                        <a:gd name="connsiteX8" fmla="*/ 1671476 w 5344316"/>
                        <a:gd name="connsiteY8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361211 w 5344316"/>
                        <a:gd name="connsiteY2" fmla="*/ 1956435 h 4602480"/>
                        <a:gd name="connsiteX3" fmla="*/ 5037611 w 5344316"/>
                        <a:gd name="connsiteY3" fmla="*/ 2947035 h 4602480"/>
                        <a:gd name="connsiteX4" fmla="*/ 5344316 w 5344316"/>
                        <a:gd name="connsiteY4" fmla="*/ 4602480 h 4602480"/>
                        <a:gd name="connsiteX5" fmla="*/ 2696 w 5344316"/>
                        <a:gd name="connsiteY5" fmla="*/ 4602480 h 4602480"/>
                        <a:gd name="connsiteX6" fmla="*/ 303686 w 5344316"/>
                        <a:gd name="connsiteY6" fmla="*/ 2937510 h 4602480"/>
                        <a:gd name="connsiteX7" fmla="*/ 1961036 w 5344316"/>
                        <a:gd name="connsiteY7" fmla="*/ 2023110 h 4602480"/>
                        <a:gd name="connsiteX8" fmla="*/ 1671476 w 5344316"/>
                        <a:gd name="connsiteY8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361211 w 5344316"/>
                        <a:gd name="connsiteY2" fmla="*/ 1956435 h 4602480"/>
                        <a:gd name="connsiteX3" fmla="*/ 5037611 w 5344316"/>
                        <a:gd name="connsiteY3" fmla="*/ 2947035 h 4602480"/>
                        <a:gd name="connsiteX4" fmla="*/ 5344316 w 5344316"/>
                        <a:gd name="connsiteY4" fmla="*/ 4602480 h 4602480"/>
                        <a:gd name="connsiteX5" fmla="*/ 2696 w 5344316"/>
                        <a:gd name="connsiteY5" fmla="*/ 4602480 h 4602480"/>
                        <a:gd name="connsiteX6" fmla="*/ 303686 w 5344316"/>
                        <a:gd name="connsiteY6" fmla="*/ 2937510 h 4602480"/>
                        <a:gd name="connsiteX7" fmla="*/ 1961036 w 5344316"/>
                        <a:gd name="connsiteY7" fmla="*/ 2023110 h 4602480"/>
                        <a:gd name="connsiteX8" fmla="*/ 1671476 w 5344316"/>
                        <a:gd name="connsiteY8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361211 w 5344316"/>
                        <a:gd name="connsiteY2" fmla="*/ 1956435 h 4602480"/>
                        <a:gd name="connsiteX3" fmla="*/ 5037611 w 5344316"/>
                        <a:gd name="connsiteY3" fmla="*/ 2947035 h 4602480"/>
                        <a:gd name="connsiteX4" fmla="*/ 5344316 w 5344316"/>
                        <a:gd name="connsiteY4" fmla="*/ 4602480 h 4602480"/>
                        <a:gd name="connsiteX5" fmla="*/ 2696 w 5344316"/>
                        <a:gd name="connsiteY5" fmla="*/ 4602480 h 4602480"/>
                        <a:gd name="connsiteX6" fmla="*/ 303686 w 5344316"/>
                        <a:gd name="connsiteY6" fmla="*/ 2937510 h 4602480"/>
                        <a:gd name="connsiteX7" fmla="*/ 1961036 w 5344316"/>
                        <a:gd name="connsiteY7" fmla="*/ 2023110 h 4602480"/>
                        <a:gd name="connsiteX8" fmla="*/ 1671476 w 5344316"/>
                        <a:gd name="connsiteY8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361211 w 5344316"/>
                        <a:gd name="connsiteY2" fmla="*/ 1956435 h 4602480"/>
                        <a:gd name="connsiteX3" fmla="*/ 5037611 w 5344316"/>
                        <a:gd name="connsiteY3" fmla="*/ 2947035 h 4602480"/>
                        <a:gd name="connsiteX4" fmla="*/ 5344316 w 5344316"/>
                        <a:gd name="connsiteY4" fmla="*/ 4602480 h 4602480"/>
                        <a:gd name="connsiteX5" fmla="*/ 2696 w 5344316"/>
                        <a:gd name="connsiteY5" fmla="*/ 4602480 h 4602480"/>
                        <a:gd name="connsiteX6" fmla="*/ 303686 w 5344316"/>
                        <a:gd name="connsiteY6" fmla="*/ 2937510 h 4602480"/>
                        <a:gd name="connsiteX7" fmla="*/ 1961036 w 5344316"/>
                        <a:gd name="connsiteY7" fmla="*/ 2023110 h 4602480"/>
                        <a:gd name="connsiteX8" fmla="*/ 1989611 w 5344316"/>
                        <a:gd name="connsiteY8" fmla="*/ 1537335 h 4602480"/>
                        <a:gd name="connsiteX9" fmla="*/ 1671476 w 5344316"/>
                        <a:gd name="connsiteY9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351686 w 5344316"/>
                        <a:gd name="connsiteY2" fmla="*/ 1527810 h 4602480"/>
                        <a:gd name="connsiteX3" fmla="*/ 3361211 w 5344316"/>
                        <a:gd name="connsiteY3" fmla="*/ 1956435 h 4602480"/>
                        <a:gd name="connsiteX4" fmla="*/ 5037611 w 5344316"/>
                        <a:gd name="connsiteY4" fmla="*/ 2947035 h 4602480"/>
                        <a:gd name="connsiteX5" fmla="*/ 5344316 w 5344316"/>
                        <a:gd name="connsiteY5" fmla="*/ 4602480 h 4602480"/>
                        <a:gd name="connsiteX6" fmla="*/ 2696 w 5344316"/>
                        <a:gd name="connsiteY6" fmla="*/ 4602480 h 4602480"/>
                        <a:gd name="connsiteX7" fmla="*/ 303686 w 5344316"/>
                        <a:gd name="connsiteY7" fmla="*/ 2937510 h 4602480"/>
                        <a:gd name="connsiteX8" fmla="*/ 1961036 w 5344316"/>
                        <a:gd name="connsiteY8" fmla="*/ 2023110 h 4602480"/>
                        <a:gd name="connsiteX9" fmla="*/ 1989611 w 5344316"/>
                        <a:gd name="connsiteY9" fmla="*/ 1537335 h 4602480"/>
                        <a:gd name="connsiteX10" fmla="*/ 1671476 w 5344316"/>
                        <a:gd name="connsiteY10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351686 w 5344316"/>
                        <a:gd name="connsiteY2" fmla="*/ 1527810 h 4602480"/>
                        <a:gd name="connsiteX3" fmla="*/ 3361211 w 5344316"/>
                        <a:gd name="connsiteY3" fmla="*/ 1956435 h 4602480"/>
                        <a:gd name="connsiteX4" fmla="*/ 5037611 w 5344316"/>
                        <a:gd name="connsiteY4" fmla="*/ 2947035 h 4602480"/>
                        <a:gd name="connsiteX5" fmla="*/ 5344316 w 5344316"/>
                        <a:gd name="connsiteY5" fmla="*/ 4602480 h 4602480"/>
                        <a:gd name="connsiteX6" fmla="*/ 2696 w 5344316"/>
                        <a:gd name="connsiteY6" fmla="*/ 4602480 h 4602480"/>
                        <a:gd name="connsiteX7" fmla="*/ 303686 w 5344316"/>
                        <a:gd name="connsiteY7" fmla="*/ 2937510 h 4602480"/>
                        <a:gd name="connsiteX8" fmla="*/ 1961036 w 5344316"/>
                        <a:gd name="connsiteY8" fmla="*/ 2023110 h 4602480"/>
                        <a:gd name="connsiteX9" fmla="*/ 1989611 w 5344316"/>
                        <a:gd name="connsiteY9" fmla="*/ 1537335 h 4602480"/>
                        <a:gd name="connsiteX10" fmla="*/ 1671476 w 5344316"/>
                        <a:gd name="connsiteY10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351686 w 5344316"/>
                        <a:gd name="connsiteY2" fmla="*/ 1527810 h 4602480"/>
                        <a:gd name="connsiteX3" fmla="*/ 3361211 w 5344316"/>
                        <a:gd name="connsiteY3" fmla="*/ 1956435 h 4602480"/>
                        <a:gd name="connsiteX4" fmla="*/ 5037611 w 5344316"/>
                        <a:gd name="connsiteY4" fmla="*/ 2947035 h 4602480"/>
                        <a:gd name="connsiteX5" fmla="*/ 5344316 w 5344316"/>
                        <a:gd name="connsiteY5" fmla="*/ 4602480 h 4602480"/>
                        <a:gd name="connsiteX6" fmla="*/ 2696 w 5344316"/>
                        <a:gd name="connsiteY6" fmla="*/ 4602480 h 4602480"/>
                        <a:gd name="connsiteX7" fmla="*/ 303686 w 5344316"/>
                        <a:gd name="connsiteY7" fmla="*/ 2937510 h 4602480"/>
                        <a:gd name="connsiteX8" fmla="*/ 1961036 w 5344316"/>
                        <a:gd name="connsiteY8" fmla="*/ 2023110 h 4602480"/>
                        <a:gd name="connsiteX9" fmla="*/ 1989611 w 5344316"/>
                        <a:gd name="connsiteY9" fmla="*/ 1537335 h 4602480"/>
                        <a:gd name="connsiteX10" fmla="*/ 1671476 w 5344316"/>
                        <a:gd name="connsiteY10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346924 w 5344316"/>
                        <a:gd name="connsiteY2" fmla="*/ 1534954 h 4602480"/>
                        <a:gd name="connsiteX3" fmla="*/ 3361211 w 5344316"/>
                        <a:gd name="connsiteY3" fmla="*/ 1956435 h 4602480"/>
                        <a:gd name="connsiteX4" fmla="*/ 5037611 w 5344316"/>
                        <a:gd name="connsiteY4" fmla="*/ 2947035 h 4602480"/>
                        <a:gd name="connsiteX5" fmla="*/ 5344316 w 5344316"/>
                        <a:gd name="connsiteY5" fmla="*/ 4602480 h 4602480"/>
                        <a:gd name="connsiteX6" fmla="*/ 2696 w 5344316"/>
                        <a:gd name="connsiteY6" fmla="*/ 4602480 h 4602480"/>
                        <a:gd name="connsiteX7" fmla="*/ 303686 w 5344316"/>
                        <a:gd name="connsiteY7" fmla="*/ 2937510 h 4602480"/>
                        <a:gd name="connsiteX8" fmla="*/ 1961036 w 5344316"/>
                        <a:gd name="connsiteY8" fmla="*/ 2023110 h 4602480"/>
                        <a:gd name="connsiteX9" fmla="*/ 1989611 w 5344316"/>
                        <a:gd name="connsiteY9" fmla="*/ 1537335 h 4602480"/>
                        <a:gd name="connsiteX10" fmla="*/ 1671476 w 5344316"/>
                        <a:gd name="connsiteY10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346924 w 5344316"/>
                        <a:gd name="connsiteY2" fmla="*/ 1534954 h 4602480"/>
                        <a:gd name="connsiteX3" fmla="*/ 3361211 w 5344316"/>
                        <a:gd name="connsiteY3" fmla="*/ 1956435 h 4602480"/>
                        <a:gd name="connsiteX4" fmla="*/ 5037611 w 5344316"/>
                        <a:gd name="connsiteY4" fmla="*/ 2947035 h 4602480"/>
                        <a:gd name="connsiteX5" fmla="*/ 5344316 w 5344316"/>
                        <a:gd name="connsiteY5" fmla="*/ 4602480 h 4602480"/>
                        <a:gd name="connsiteX6" fmla="*/ 2696 w 5344316"/>
                        <a:gd name="connsiteY6" fmla="*/ 4602480 h 4602480"/>
                        <a:gd name="connsiteX7" fmla="*/ 303686 w 5344316"/>
                        <a:gd name="connsiteY7" fmla="*/ 2937510 h 4602480"/>
                        <a:gd name="connsiteX8" fmla="*/ 1961036 w 5344316"/>
                        <a:gd name="connsiteY8" fmla="*/ 2023110 h 4602480"/>
                        <a:gd name="connsiteX9" fmla="*/ 1989611 w 5344316"/>
                        <a:gd name="connsiteY9" fmla="*/ 1537335 h 4602480"/>
                        <a:gd name="connsiteX10" fmla="*/ 1671476 w 5344316"/>
                        <a:gd name="connsiteY10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346924 w 5344316"/>
                        <a:gd name="connsiteY2" fmla="*/ 1534954 h 4602480"/>
                        <a:gd name="connsiteX3" fmla="*/ 3361211 w 5344316"/>
                        <a:gd name="connsiteY3" fmla="*/ 1956435 h 4602480"/>
                        <a:gd name="connsiteX4" fmla="*/ 5037611 w 5344316"/>
                        <a:gd name="connsiteY4" fmla="*/ 2947035 h 4602480"/>
                        <a:gd name="connsiteX5" fmla="*/ 5344316 w 5344316"/>
                        <a:gd name="connsiteY5" fmla="*/ 4602480 h 4602480"/>
                        <a:gd name="connsiteX6" fmla="*/ 2696 w 5344316"/>
                        <a:gd name="connsiteY6" fmla="*/ 4602480 h 4602480"/>
                        <a:gd name="connsiteX7" fmla="*/ 303686 w 5344316"/>
                        <a:gd name="connsiteY7" fmla="*/ 2937510 h 4602480"/>
                        <a:gd name="connsiteX8" fmla="*/ 1961036 w 5344316"/>
                        <a:gd name="connsiteY8" fmla="*/ 2023110 h 4602480"/>
                        <a:gd name="connsiteX9" fmla="*/ 1989611 w 5344316"/>
                        <a:gd name="connsiteY9" fmla="*/ 1537335 h 4602480"/>
                        <a:gd name="connsiteX10" fmla="*/ 1671476 w 5344316"/>
                        <a:gd name="connsiteY10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520755 w 5344316"/>
                        <a:gd name="connsiteY2" fmla="*/ 920591 h 4602480"/>
                        <a:gd name="connsiteX3" fmla="*/ 3346924 w 5344316"/>
                        <a:gd name="connsiteY3" fmla="*/ 1534954 h 4602480"/>
                        <a:gd name="connsiteX4" fmla="*/ 3361211 w 5344316"/>
                        <a:gd name="connsiteY4" fmla="*/ 1956435 h 4602480"/>
                        <a:gd name="connsiteX5" fmla="*/ 5037611 w 5344316"/>
                        <a:gd name="connsiteY5" fmla="*/ 2947035 h 4602480"/>
                        <a:gd name="connsiteX6" fmla="*/ 5344316 w 5344316"/>
                        <a:gd name="connsiteY6" fmla="*/ 4602480 h 4602480"/>
                        <a:gd name="connsiteX7" fmla="*/ 2696 w 5344316"/>
                        <a:gd name="connsiteY7" fmla="*/ 4602480 h 4602480"/>
                        <a:gd name="connsiteX8" fmla="*/ 303686 w 5344316"/>
                        <a:gd name="connsiteY8" fmla="*/ 2937510 h 4602480"/>
                        <a:gd name="connsiteX9" fmla="*/ 1961036 w 5344316"/>
                        <a:gd name="connsiteY9" fmla="*/ 2023110 h 4602480"/>
                        <a:gd name="connsiteX10" fmla="*/ 1989611 w 5344316"/>
                        <a:gd name="connsiteY10" fmla="*/ 1537335 h 4602480"/>
                        <a:gd name="connsiteX11" fmla="*/ 1671476 w 5344316"/>
                        <a:gd name="connsiteY11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520755 w 5344316"/>
                        <a:gd name="connsiteY2" fmla="*/ 920591 h 4602480"/>
                        <a:gd name="connsiteX3" fmla="*/ 3346924 w 5344316"/>
                        <a:gd name="connsiteY3" fmla="*/ 1534954 h 4602480"/>
                        <a:gd name="connsiteX4" fmla="*/ 3361211 w 5344316"/>
                        <a:gd name="connsiteY4" fmla="*/ 1956435 h 4602480"/>
                        <a:gd name="connsiteX5" fmla="*/ 5037611 w 5344316"/>
                        <a:gd name="connsiteY5" fmla="*/ 2947035 h 4602480"/>
                        <a:gd name="connsiteX6" fmla="*/ 5344316 w 5344316"/>
                        <a:gd name="connsiteY6" fmla="*/ 4602480 h 4602480"/>
                        <a:gd name="connsiteX7" fmla="*/ 2696 w 5344316"/>
                        <a:gd name="connsiteY7" fmla="*/ 4602480 h 4602480"/>
                        <a:gd name="connsiteX8" fmla="*/ 303686 w 5344316"/>
                        <a:gd name="connsiteY8" fmla="*/ 2937510 h 4602480"/>
                        <a:gd name="connsiteX9" fmla="*/ 1961036 w 5344316"/>
                        <a:gd name="connsiteY9" fmla="*/ 2023110 h 4602480"/>
                        <a:gd name="connsiteX10" fmla="*/ 1989611 w 5344316"/>
                        <a:gd name="connsiteY10" fmla="*/ 1537335 h 4602480"/>
                        <a:gd name="connsiteX11" fmla="*/ 1671476 w 5344316"/>
                        <a:gd name="connsiteY11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520755 w 5344316"/>
                        <a:gd name="connsiteY2" fmla="*/ 920591 h 4602480"/>
                        <a:gd name="connsiteX3" fmla="*/ 3346924 w 5344316"/>
                        <a:gd name="connsiteY3" fmla="*/ 1534954 h 4602480"/>
                        <a:gd name="connsiteX4" fmla="*/ 3361211 w 5344316"/>
                        <a:gd name="connsiteY4" fmla="*/ 1956435 h 4602480"/>
                        <a:gd name="connsiteX5" fmla="*/ 5037611 w 5344316"/>
                        <a:gd name="connsiteY5" fmla="*/ 2947035 h 4602480"/>
                        <a:gd name="connsiteX6" fmla="*/ 5344316 w 5344316"/>
                        <a:gd name="connsiteY6" fmla="*/ 4602480 h 4602480"/>
                        <a:gd name="connsiteX7" fmla="*/ 2696 w 5344316"/>
                        <a:gd name="connsiteY7" fmla="*/ 4602480 h 4602480"/>
                        <a:gd name="connsiteX8" fmla="*/ 303686 w 5344316"/>
                        <a:gd name="connsiteY8" fmla="*/ 2937510 h 4602480"/>
                        <a:gd name="connsiteX9" fmla="*/ 1961036 w 5344316"/>
                        <a:gd name="connsiteY9" fmla="*/ 2023110 h 4602480"/>
                        <a:gd name="connsiteX10" fmla="*/ 1989611 w 5344316"/>
                        <a:gd name="connsiteY10" fmla="*/ 1537335 h 4602480"/>
                        <a:gd name="connsiteX11" fmla="*/ 1671476 w 5344316"/>
                        <a:gd name="connsiteY11" fmla="*/ 7620 h 4602480"/>
                        <a:gd name="connsiteX0" fmla="*/ 1671476 w 5344316"/>
                        <a:gd name="connsiteY0" fmla="*/ 7620 h 4602480"/>
                        <a:gd name="connsiteX1" fmla="*/ 3721256 w 5344316"/>
                        <a:gd name="connsiteY1" fmla="*/ 0 h 4602480"/>
                        <a:gd name="connsiteX2" fmla="*/ 3520755 w 5344316"/>
                        <a:gd name="connsiteY2" fmla="*/ 920591 h 4602480"/>
                        <a:gd name="connsiteX3" fmla="*/ 3346924 w 5344316"/>
                        <a:gd name="connsiteY3" fmla="*/ 1534954 h 4602480"/>
                        <a:gd name="connsiteX4" fmla="*/ 3361211 w 5344316"/>
                        <a:gd name="connsiteY4" fmla="*/ 1956435 h 4602480"/>
                        <a:gd name="connsiteX5" fmla="*/ 5037611 w 5344316"/>
                        <a:gd name="connsiteY5" fmla="*/ 2947035 h 4602480"/>
                        <a:gd name="connsiteX6" fmla="*/ 5344316 w 5344316"/>
                        <a:gd name="connsiteY6" fmla="*/ 4602480 h 4602480"/>
                        <a:gd name="connsiteX7" fmla="*/ 2696 w 5344316"/>
                        <a:gd name="connsiteY7" fmla="*/ 4602480 h 4602480"/>
                        <a:gd name="connsiteX8" fmla="*/ 303686 w 5344316"/>
                        <a:gd name="connsiteY8" fmla="*/ 2937510 h 4602480"/>
                        <a:gd name="connsiteX9" fmla="*/ 1961036 w 5344316"/>
                        <a:gd name="connsiteY9" fmla="*/ 2023110 h 4602480"/>
                        <a:gd name="connsiteX10" fmla="*/ 1989611 w 5344316"/>
                        <a:gd name="connsiteY10" fmla="*/ 1537335 h 4602480"/>
                        <a:gd name="connsiteX11" fmla="*/ 1671476 w 5344316"/>
                        <a:gd name="connsiteY11" fmla="*/ 7620 h 4602480"/>
                        <a:gd name="connsiteX0" fmla="*/ 1671476 w 5344316"/>
                        <a:gd name="connsiteY0" fmla="*/ 0 h 4594860"/>
                        <a:gd name="connsiteX1" fmla="*/ 3702206 w 5344316"/>
                        <a:gd name="connsiteY1" fmla="*/ 23336 h 4594860"/>
                        <a:gd name="connsiteX2" fmla="*/ 3520755 w 5344316"/>
                        <a:gd name="connsiteY2" fmla="*/ 912971 h 4594860"/>
                        <a:gd name="connsiteX3" fmla="*/ 3346924 w 5344316"/>
                        <a:gd name="connsiteY3" fmla="*/ 1527334 h 4594860"/>
                        <a:gd name="connsiteX4" fmla="*/ 3361211 w 5344316"/>
                        <a:gd name="connsiteY4" fmla="*/ 1948815 h 4594860"/>
                        <a:gd name="connsiteX5" fmla="*/ 5037611 w 5344316"/>
                        <a:gd name="connsiteY5" fmla="*/ 2939415 h 4594860"/>
                        <a:gd name="connsiteX6" fmla="*/ 5344316 w 5344316"/>
                        <a:gd name="connsiteY6" fmla="*/ 4594860 h 4594860"/>
                        <a:gd name="connsiteX7" fmla="*/ 2696 w 5344316"/>
                        <a:gd name="connsiteY7" fmla="*/ 4594860 h 4594860"/>
                        <a:gd name="connsiteX8" fmla="*/ 303686 w 5344316"/>
                        <a:gd name="connsiteY8" fmla="*/ 2929890 h 4594860"/>
                        <a:gd name="connsiteX9" fmla="*/ 1961036 w 5344316"/>
                        <a:gd name="connsiteY9" fmla="*/ 2015490 h 4594860"/>
                        <a:gd name="connsiteX10" fmla="*/ 1989611 w 5344316"/>
                        <a:gd name="connsiteY10" fmla="*/ 1529715 h 4594860"/>
                        <a:gd name="connsiteX11" fmla="*/ 1671476 w 5344316"/>
                        <a:gd name="connsiteY11" fmla="*/ 0 h 4594860"/>
                        <a:gd name="connsiteX0" fmla="*/ 1671476 w 5344316"/>
                        <a:gd name="connsiteY0" fmla="*/ 0 h 4594860"/>
                        <a:gd name="connsiteX1" fmla="*/ 3702206 w 5344316"/>
                        <a:gd name="connsiteY1" fmla="*/ 23336 h 4594860"/>
                        <a:gd name="connsiteX2" fmla="*/ 3520755 w 5344316"/>
                        <a:gd name="connsiteY2" fmla="*/ 912971 h 4594860"/>
                        <a:gd name="connsiteX3" fmla="*/ 3346924 w 5344316"/>
                        <a:gd name="connsiteY3" fmla="*/ 1527334 h 4594860"/>
                        <a:gd name="connsiteX4" fmla="*/ 3361211 w 5344316"/>
                        <a:gd name="connsiteY4" fmla="*/ 1948815 h 4594860"/>
                        <a:gd name="connsiteX5" fmla="*/ 5037611 w 5344316"/>
                        <a:gd name="connsiteY5" fmla="*/ 2939415 h 4594860"/>
                        <a:gd name="connsiteX6" fmla="*/ 5344316 w 5344316"/>
                        <a:gd name="connsiteY6" fmla="*/ 4594860 h 4594860"/>
                        <a:gd name="connsiteX7" fmla="*/ 2696 w 5344316"/>
                        <a:gd name="connsiteY7" fmla="*/ 4594860 h 4594860"/>
                        <a:gd name="connsiteX8" fmla="*/ 303686 w 5344316"/>
                        <a:gd name="connsiteY8" fmla="*/ 2929890 h 4594860"/>
                        <a:gd name="connsiteX9" fmla="*/ 1961036 w 5344316"/>
                        <a:gd name="connsiteY9" fmla="*/ 2015490 h 4594860"/>
                        <a:gd name="connsiteX10" fmla="*/ 1989611 w 5344316"/>
                        <a:gd name="connsiteY10" fmla="*/ 1529715 h 4594860"/>
                        <a:gd name="connsiteX11" fmla="*/ 1671476 w 5344316"/>
                        <a:gd name="connsiteY11" fmla="*/ 0 h 4594860"/>
                        <a:gd name="connsiteX0" fmla="*/ 1671476 w 5344316"/>
                        <a:gd name="connsiteY0" fmla="*/ 0 h 4594860"/>
                        <a:gd name="connsiteX1" fmla="*/ 3702206 w 5344316"/>
                        <a:gd name="connsiteY1" fmla="*/ 23336 h 4594860"/>
                        <a:gd name="connsiteX2" fmla="*/ 3520755 w 5344316"/>
                        <a:gd name="connsiteY2" fmla="*/ 912971 h 4594860"/>
                        <a:gd name="connsiteX3" fmla="*/ 3346924 w 5344316"/>
                        <a:gd name="connsiteY3" fmla="*/ 1527334 h 4594860"/>
                        <a:gd name="connsiteX4" fmla="*/ 3361211 w 5344316"/>
                        <a:gd name="connsiteY4" fmla="*/ 1948815 h 4594860"/>
                        <a:gd name="connsiteX5" fmla="*/ 5037611 w 5344316"/>
                        <a:gd name="connsiteY5" fmla="*/ 2939415 h 4594860"/>
                        <a:gd name="connsiteX6" fmla="*/ 5344316 w 5344316"/>
                        <a:gd name="connsiteY6" fmla="*/ 4594860 h 4594860"/>
                        <a:gd name="connsiteX7" fmla="*/ 2696 w 5344316"/>
                        <a:gd name="connsiteY7" fmla="*/ 4594860 h 4594860"/>
                        <a:gd name="connsiteX8" fmla="*/ 303686 w 5344316"/>
                        <a:gd name="connsiteY8" fmla="*/ 2929890 h 4594860"/>
                        <a:gd name="connsiteX9" fmla="*/ 1961036 w 5344316"/>
                        <a:gd name="connsiteY9" fmla="*/ 2015490 h 4594860"/>
                        <a:gd name="connsiteX10" fmla="*/ 1989611 w 5344316"/>
                        <a:gd name="connsiteY10" fmla="*/ 1529715 h 4594860"/>
                        <a:gd name="connsiteX11" fmla="*/ 1671476 w 5344316"/>
                        <a:gd name="connsiteY11" fmla="*/ 0 h 4594860"/>
                        <a:gd name="connsiteX0" fmla="*/ 1671476 w 5344316"/>
                        <a:gd name="connsiteY0" fmla="*/ 0 h 4594860"/>
                        <a:gd name="connsiteX1" fmla="*/ 3702206 w 5344316"/>
                        <a:gd name="connsiteY1" fmla="*/ 23336 h 4594860"/>
                        <a:gd name="connsiteX2" fmla="*/ 3520755 w 5344316"/>
                        <a:gd name="connsiteY2" fmla="*/ 912971 h 4594860"/>
                        <a:gd name="connsiteX3" fmla="*/ 3346924 w 5344316"/>
                        <a:gd name="connsiteY3" fmla="*/ 1527334 h 4594860"/>
                        <a:gd name="connsiteX4" fmla="*/ 3361211 w 5344316"/>
                        <a:gd name="connsiteY4" fmla="*/ 1948815 h 4594860"/>
                        <a:gd name="connsiteX5" fmla="*/ 5037611 w 5344316"/>
                        <a:gd name="connsiteY5" fmla="*/ 2939415 h 4594860"/>
                        <a:gd name="connsiteX6" fmla="*/ 5344316 w 5344316"/>
                        <a:gd name="connsiteY6" fmla="*/ 4594860 h 4594860"/>
                        <a:gd name="connsiteX7" fmla="*/ 2696 w 5344316"/>
                        <a:gd name="connsiteY7" fmla="*/ 4594860 h 4594860"/>
                        <a:gd name="connsiteX8" fmla="*/ 303686 w 5344316"/>
                        <a:gd name="connsiteY8" fmla="*/ 2929890 h 4594860"/>
                        <a:gd name="connsiteX9" fmla="*/ 1961036 w 5344316"/>
                        <a:gd name="connsiteY9" fmla="*/ 2015490 h 4594860"/>
                        <a:gd name="connsiteX10" fmla="*/ 1989611 w 5344316"/>
                        <a:gd name="connsiteY10" fmla="*/ 1529715 h 4594860"/>
                        <a:gd name="connsiteX11" fmla="*/ 1671476 w 5344316"/>
                        <a:gd name="connsiteY11" fmla="*/ 0 h 4594860"/>
                        <a:gd name="connsiteX0" fmla="*/ 1671476 w 5344316"/>
                        <a:gd name="connsiteY0" fmla="*/ 0 h 4594860"/>
                        <a:gd name="connsiteX1" fmla="*/ 3702206 w 5344316"/>
                        <a:gd name="connsiteY1" fmla="*/ 23336 h 4594860"/>
                        <a:gd name="connsiteX2" fmla="*/ 3520755 w 5344316"/>
                        <a:gd name="connsiteY2" fmla="*/ 912971 h 4594860"/>
                        <a:gd name="connsiteX3" fmla="*/ 3346924 w 5344316"/>
                        <a:gd name="connsiteY3" fmla="*/ 1527334 h 4594860"/>
                        <a:gd name="connsiteX4" fmla="*/ 3361211 w 5344316"/>
                        <a:gd name="connsiteY4" fmla="*/ 1948815 h 4594860"/>
                        <a:gd name="connsiteX5" fmla="*/ 5037611 w 5344316"/>
                        <a:gd name="connsiteY5" fmla="*/ 2939415 h 4594860"/>
                        <a:gd name="connsiteX6" fmla="*/ 5344316 w 5344316"/>
                        <a:gd name="connsiteY6" fmla="*/ 4594860 h 4594860"/>
                        <a:gd name="connsiteX7" fmla="*/ 2696 w 5344316"/>
                        <a:gd name="connsiteY7" fmla="*/ 4594860 h 4594860"/>
                        <a:gd name="connsiteX8" fmla="*/ 303686 w 5344316"/>
                        <a:gd name="connsiteY8" fmla="*/ 2929890 h 4594860"/>
                        <a:gd name="connsiteX9" fmla="*/ 1961036 w 5344316"/>
                        <a:gd name="connsiteY9" fmla="*/ 2008346 h 4594860"/>
                        <a:gd name="connsiteX10" fmla="*/ 1989611 w 5344316"/>
                        <a:gd name="connsiteY10" fmla="*/ 1529715 h 4594860"/>
                        <a:gd name="connsiteX11" fmla="*/ 1671476 w 5344316"/>
                        <a:gd name="connsiteY11" fmla="*/ 0 h 4594860"/>
                        <a:gd name="connsiteX0" fmla="*/ 1671584 w 5344424"/>
                        <a:gd name="connsiteY0" fmla="*/ 0 h 4594860"/>
                        <a:gd name="connsiteX1" fmla="*/ 3702314 w 5344424"/>
                        <a:gd name="connsiteY1" fmla="*/ 23336 h 4594860"/>
                        <a:gd name="connsiteX2" fmla="*/ 3520863 w 5344424"/>
                        <a:gd name="connsiteY2" fmla="*/ 912971 h 4594860"/>
                        <a:gd name="connsiteX3" fmla="*/ 3347032 w 5344424"/>
                        <a:gd name="connsiteY3" fmla="*/ 1527334 h 4594860"/>
                        <a:gd name="connsiteX4" fmla="*/ 3361319 w 5344424"/>
                        <a:gd name="connsiteY4" fmla="*/ 1948815 h 4594860"/>
                        <a:gd name="connsiteX5" fmla="*/ 5037719 w 5344424"/>
                        <a:gd name="connsiteY5" fmla="*/ 2939415 h 4594860"/>
                        <a:gd name="connsiteX6" fmla="*/ 5344424 w 5344424"/>
                        <a:gd name="connsiteY6" fmla="*/ 4594860 h 4594860"/>
                        <a:gd name="connsiteX7" fmla="*/ 2804 w 5344424"/>
                        <a:gd name="connsiteY7" fmla="*/ 4594860 h 4594860"/>
                        <a:gd name="connsiteX8" fmla="*/ 299031 w 5344424"/>
                        <a:gd name="connsiteY8" fmla="*/ 2920365 h 4594860"/>
                        <a:gd name="connsiteX9" fmla="*/ 1961144 w 5344424"/>
                        <a:gd name="connsiteY9" fmla="*/ 2008346 h 4594860"/>
                        <a:gd name="connsiteX10" fmla="*/ 1989719 w 5344424"/>
                        <a:gd name="connsiteY10" fmla="*/ 1529715 h 4594860"/>
                        <a:gd name="connsiteX11" fmla="*/ 1671584 w 5344424"/>
                        <a:gd name="connsiteY11" fmla="*/ 0 h 4594860"/>
                        <a:gd name="connsiteX0" fmla="*/ 1671584 w 5344424"/>
                        <a:gd name="connsiteY0" fmla="*/ 0 h 4594860"/>
                        <a:gd name="connsiteX1" fmla="*/ 3702314 w 5344424"/>
                        <a:gd name="connsiteY1" fmla="*/ 23336 h 4594860"/>
                        <a:gd name="connsiteX2" fmla="*/ 3520863 w 5344424"/>
                        <a:gd name="connsiteY2" fmla="*/ 912971 h 4594860"/>
                        <a:gd name="connsiteX3" fmla="*/ 3347032 w 5344424"/>
                        <a:gd name="connsiteY3" fmla="*/ 1527334 h 4594860"/>
                        <a:gd name="connsiteX4" fmla="*/ 3361319 w 5344424"/>
                        <a:gd name="connsiteY4" fmla="*/ 1948815 h 4594860"/>
                        <a:gd name="connsiteX5" fmla="*/ 5037719 w 5344424"/>
                        <a:gd name="connsiteY5" fmla="*/ 2939415 h 4594860"/>
                        <a:gd name="connsiteX6" fmla="*/ 5344424 w 5344424"/>
                        <a:gd name="connsiteY6" fmla="*/ 4594860 h 4594860"/>
                        <a:gd name="connsiteX7" fmla="*/ 2804 w 5344424"/>
                        <a:gd name="connsiteY7" fmla="*/ 4594860 h 4594860"/>
                        <a:gd name="connsiteX8" fmla="*/ 299031 w 5344424"/>
                        <a:gd name="connsiteY8" fmla="*/ 2920365 h 4594860"/>
                        <a:gd name="connsiteX9" fmla="*/ 1961144 w 5344424"/>
                        <a:gd name="connsiteY9" fmla="*/ 2008346 h 4594860"/>
                        <a:gd name="connsiteX10" fmla="*/ 1989719 w 5344424"/>
                        <a:gd name="connsiteY10" fmla="*/ 1529715 h 4594860"/>
                        <a:gd name="connsiteX11" fmla="*/ 1671584 w 5344424"/>
                        <a:gd name="connsiteY11" fmla="*/ 0 h 4594860"/>
                        <a:gd name="connsiteX0" fmla="*/ 1671584 w 5344424"/>
                        <a:gd name="connsiteY0" fmla="*/ 0 h 4594860"/>
                        <a:gd name="connsiteX1" fmla="*/ 3702314 w 5344424"/>
                        <a:gd name="connsiteY1" fmla="*/ 23336 h 4594860"/>
                        <a:gd name="connsiteX2" fmla="*/ 3520863 w 5344424"/>
                        <a:gd name="connsiteY2" fmla="*/ 912971 h 4594860"/>
                        <a:gd name="connsiteX3" fmla="*/ 3347032 w 5344424"/>
                        <a:gd name="connsiteY3" fmla="*/ 1527334 h 4594860"/>
                        <a:gd name="connsiteX4" fmla="*/ 3361319 w 5344424"/>
                        <a:gd name="connsiteY4" fmla="*/ 1948815 h 4594860"/>
                        <a:gd name="connsiteX5" fmla="*/ 5037719 w 5344424"/>
                        <a:gd name="connsiteY5" fmla="*/ 2939415 h 4594860"/>
                        <a:gd name="connsiteX6" fmla="*/ 5344424 w 5344424"/>
                        <a:gd name="connsiteY6" fmla="*/ 4594860 h 4594860"/>
                        <a:gd name="connsiteX7" fmla="*/ 2804 w 5344424"/>
                        <a:gd name="connsiteY7" fmla="*/ 4594860 h 4594860"/>
                        <a:gd name="connsiteX8" fmla="*/ 299031 w 5344424"/>
                        <a:gd name="connsiteY8" fmla="*/ 2920365 h 4594860"/>
                        <a:gd name="connsiteX9" fmla="*/ 1961144 w 5344424"/>
                        <a:gd name="connsiteY9" fmla="*/ 2008346 h 4594860"/>
                        <a:gd name="connsiteX10" fmla="*/ 1989719 w 5344424"/>
                        <a:gd name="connsiteY10" fmla="*/ 1529715 h 4594860"/>
                        <a:gd name="connsiteX11" fmla="*/ 1671584 w 5344424"/>
                        <a:gd name="connsiteY11" fmla="*/ 0 h 4594860"/>
                        <a:gd name="connsiteX0" fmla="*/ 1671584 w 5344424"/>
                        <a:gd name="connsiteY0" fmla="*/ 0 h 4594860"/>
                        <a:gd name="connsiteX1" fmla="*/ 3702314 w 5344424"/>
                        <a:gd name="connsiteY1" fmla="*/ 23336 h 4594860"/>
                        <a:gd name="connsiteX2" fmla="*/ 3520863 w 5344424"/>
                        <a:gd name="connsiteY2" fmla="*/ 912971 h 4594860"/>
                        <a:gd name="connsiteX3" fmla="*/ 3347032 w 5344424"/>
                        <a:gd name="connsiteY3" fmla="*/ 1527334 h 4594860"/>
                        <a:gd name="connsiteX4" fmla="*/ 3361319 w 5344424"/>
                        <a:gd name="connsiteY4" fmla="*/ 1948815 h 4594860"/>
                        <a:gd name="connsiteX5" fmla="*/ 5037719 w 5344424"/>
                        <a:gd name="connsiteY5" fmla="*/ 2939415 h 4594860"/>
                        <a:gd name="connsiteX6" fmla="*/ 5344424 w 5344424"/>
                        <a:gd name="connsiteY6" fmla="*/ 4594860 h 4594860"/>
                        <a:gd name="connsiteX7" fmla="*/ 2804 w 5344424"/>
                        <a:gd name="connsiteY7" fmla="*/ 4594860 h 4594860"/>
                        <a:gd name="connsiteX8" fmla="*/ 299031 w 5344424"/>
                        <a:gd name="connsiteY8" fmla="*/ 2920365 h 4594860"/>
                        <a:gd name="connsiteX9" fmla="*/ 1961144 w 5344424"/>
                        <a:gd name="connsiteY9" fmla="*/ 2008346 h 4594860"/>
                        <a:gd name="connsiteX10" fmla="*/ 2004006 w 5344424"/>
                        <a:gd name="connsiteY10" fmla="*/ 1520190 h 4594860"/>
                        <a:gd name="connsiteX11" fmla="*/ 1671584 w 5344424"/>
                        <a:gd name="connsiteY11" fmla="*/ 0 h 4594860"/>
                        <a:gd name="connsiteX0" fmla="*/ 1671584 w 5344424"/>
                        <a:gd name="connsiteY0" fmla="*/ 0 h 4594860"/>
                        <a:gd name="connsiteX1" fmla="*/ 3702314 w 5344424"/>
                        <a:gd name="connsiteY1" fmla="*/ 23336 h 4594860"/>
                        <a:gd name="connsiteX2" fmla="*/ 3520863 w 5344424"/>
                        <a:gd name="connsiteY2" fmla="*/ 912971 h 4594860"/>
                        <a:gd name="connsiteX3" fmla="*/ 3347032 w 5344424"/>
                        <a:gd name="connsiteY3" fmla="*/ 1527334 h 4594860"/>
                        <a:gd name="connsiteX4" fmla="*/ 3361319 w 5344424"/>
                        <a:gd name="connsiteY4" fmla="*/ 1948815 h 4594860"/>
                        <a:gd name="connsiteX5" fmla="*/ 5037719 w 5344424"/>
                        <a:gd name="connsiteY5" fmla="*/ 2939415 h 4594860"/>
                        <a:gd name="connsiteX6" fmla="*/ 5344424 w 5344424"/>
                        <a:gd name="connsiteY6" fmla="*/ 4594860 h 4594860"/>
                        <a:gd name="connsiteX7" fmla="*/ 2804 w 5344424"/>
                        <a:gd name="connsiteY7" fmla="*/ 4594860 h 4594860"/>
                        <a:gd name="connsiteX8" fmla="*/ 299031 w 5344424"/>
                        <a:gd name="connsiteY8" fmla="*/ 2920365 h 4594860"/>
                        <a:gd name="connsiteX9" fmla="*/ 1961144 w 5344424"/>
                        <a:gd name="connsiteY9" fmla="*/ 2008346 h 4594860"/>
                        <a:gd name="connsiteX10" fmla="*/ 2004006 w 5344424"/>
                        <a:gd name="connsiteY10" fmla="*/ 1520190 h 4594860"/>
                        <a:gd name="connsiteX11" fmla="*/ 1671584 w 5344424"/>
                        <a:gd name="connsiteY11" fmla="*/ 0 h 4594860"/>
                        <a:gd name="connsiteX0" fmla="*/ 1671584 w 5344424"/>
                        <a:gd name="connsiteY0" fmla="*/ 0 h 4594860"/>
                        <a:gd name="connsiteX1" fmla="*/ 3702314 w 5344424"/>
                        <a:gd name="connsiteY1" fmla="*/ 23336 h 4594860"/>
                        <a:gd name="connsiteX2" fmla="*/ 3520863 w 5344424"/>
                        <a:gd name="connsiteY2" fmla="*/ 912971 h 4594860"/>
                        <a:gd name="connsiteX3" fmla="*/ 3347032 w 5344424"/>
                        <a:gd name="connsiteY3" fmla="*/ 1527334 h 4594860"/>
                        <a:gd name="connsiteX4" fmla="*/ 3361319 w 5344424"/>
                        <a:gd name="connsiteY4" fmla="*/ 1948815 h 4594860"/>
                        <a:gd name="connsiteX5" fmla="*/ 5037719 w 5344424"/>
                        <a:gd name="connsiteY5" fmla="*/ 2939415 h 4594860"/>
                        <a:gd name="connsiteX6" fmla="*/ 5344424 w 5344424"/>
                        <a:gd name="connsiteY6" fmla="*/ 4594860 h 4594860"/>
                        <a:gd name="connsiteX7" fmla="*/ 2804 w 5344424"/>
                        <a:gd name="connsiteY7" fmla="*/ 4594860 h 4594860"/>
                        <a:gd name="connsiteX8" fmla="*/ 299031 w 5344424"/>
                        <a:gd name="connsiteY8" fmla="*/ 2920365 h 4594860"/>
                        <a:gd name="connsiteX9" fmla="*/ 1961144 w 5344424"/>
                        <a:gd name="connsiteY9" fmla="*/ 2008346 h 4594860"/>
                        <a:gd name="connsiteX10" fmla="*/ 2004006 w 5344424"/>
                        <a:gd name="connsiteY10" fmla="*/ 1520190 h 4594860"/>
                        <a:gd name="connsiteX11" fmla="*/ 1671584 w 5344424"/>
                        <a:gd name="connsiteY11" fmla="*/ 0 h 4594860"/>
                        <a:gd name="connsiteX0" fmla="*/ 1671584 w 5344424"/>
                        <a:gd name="connsiteY0" fmla="*/ 0 h 4594860"/>
                        <a:gd name="connsiteX1" fmla="*/ 3702314 w 5344424"/>
                        <a:gd name="connsiteY1" fmla="*/ 23336 h 4594860"/>
                        <a:gd name="connsiteX2" fmla="*/ 3520863 w 5344424"/>
                        <a:gd name="connsiteY2" fmla="*/ 912971 h 4594860"/>
                        <a:gd name="connsiteX3" fmla="*/ 3347032 w 5344424"/>
                        <a:gd name="connsiteY3" fmla="*/ 1527334 h 4594860"/>
                        <a:gd name="connsiteX4" fmla="*/ 3361319 w 5344424"/>
                        <a:gd name="connsiteY4" fmla="*/ 1948815 h 4594860"/>
                        <a:gd name="connsiteX5" fmla="*/ 5037719 w 5344424"/>
                        <a:gd name="connsiteY5" fmla="*/ 2939415 h 4594860"/>
                        <a:gd name="connsiteX6" fmla="*/ 5344424 w 5344424"/>
                        <a:gd name="connsiteY6" fmla="*/ 4594860 h 4594860"/>
                        <a:gd name="connsiteX7" fmla="*/ 2804 w 5344424"/>
                        <a:gd name="connsiteY7" fmla="*/ 4594860 h 4594860"/>
                        <a:gd name="connsiteX8" fmla="*/ 299031 w 5344424"/>
                        <a:gd name="connsiteY8" fmla="*/ 2920365 h 4594860"/>
                        <a:gd name="connsiteX9" fmla="*/ 1961144 w 5344424"/>
                        <a:gd name="connsiteY9" fmla="*/ 2008346 h 4594860"/>
                        <a:gd name="connsiteX10" fmla="*/ 2004006 w 5344424"/>
                        <a:gd name="connsiteY10" fmla="*/ 1520190 h 4594860"/>
                        <a:gd name="connsiteX11" fmla="*/ 1671584 w 5344424"/>
                        <a:gd name="connsiteY11" fmla="*/ 0 h 4594860"/>
                        <a:gd name="connsiteX0" fmla="*/ 1671584 w 5344424"/>
                        <a:gd name="connsiteY0" fmla="*/ 0 h 4594860"/>
                        <a:gd name="connsiteX1" fmla="*/ 3702314 w 5344424"/>
                        <a:gd name="connsiteY1" fmla="*/ 23336 h 4594860"/>
                        <a:gd name="connsiteX2" fmla="*/ 3520863 w 5344424"/>
                        <a:gd name="connsiteY2" fmla="*/ 912971 h 4594860"/>
                        <a:gd name="connsiteX3" fmla="*/ 3347032 w 5344424"/>
                        <a:gd name="connsiteY3" fmla="*/ 1527334 h 4594860"/>
                        <a:gd name="connsiteX4" fmla="*/ 3361319 w 5344424"/>
                        <a:gd name="connsiteY4" fmla="*/ 1948815 h 4594860"/>
                        <a:gd name="connsiteX5" fmla="*/ 5037719 w 5344424"/>
                        <a:gd name="connsiteY5" fmla="*/ 2939415 h 4594860"/>
                        <a:gd name="connsiteX6" fmla="*/ 5344424 w 5344424"/>
                        <a:gd name="connsiteY6" fmla="*/ 4594860 h 4594860"/>
                        <a:gd name="connsiteX7" fmla="*/ 2804 w 5344424"/>
                        <a:gd name="connsiteY7" fmla="*/ 4594860 h 4594860"/>
                        <a:gd name="connsiteX8" fmla="*/ 299031 w 5344424"/>
                        <a:gd name="connsiteY8" fmla="*/ 2920365 h 4594860"/>
                        <a:gd name="connsiteX9" fmla="*/ 1961144 w 5344424"/>
                        <a:gd name="connsiteY9" fmla="*/ 2008346 h 4594860"/>
                        <a:gd name="connsiteX10" fmla="*/ 2004006 w 5344424"/>
                        <a:gd name="connsiteY10" fmla="*/ 1520190 h 4594860"/>
                        <a:gd name="connsiteX11" fmla="*/ 1832557 w 5344424"/>
                        <a:gd name="connsiteY11" fmla="*/ 912971 h 4594860"/>
                        <a:gd name="connsiteX12" fmla="*/ 1671584 w 5344424"/>
                        <a:gd name="connsiteY12" fmla="*/ 0 h 4594860"/>
                        <a:gd name="connsiteX0" fmla="*/ 1671584 w 5344424"/>
                        <a:gd name="connsiteY0" fmla="*/ 0 h 4594860"/>
                        <a:gd name="connsiteX1" fmla="*/ 3702314 w 5344424"/>
                        <a:gd name="connsiteY1" fmla="*/ 23336 h 4594860"/>
                        <a:gd name="connsiteX2" fmla="*/ 3520863 w 5344424"/>
                        <a:gd name="connsiteY2" fmla="*/ 912971 h 4594860"/>
                        <a:gd name="connsiteX3" fmla="*/ 3347032 w 5344424"/>
                        <a:gd name="connsiteY3" fmla="*/ 1527334 h 4594860"/>
                        <a:gd name="connsiteX4" fmla="*/ 3361319 w 5344424"/>
                        <a:gd name="connsiteY4" fmla="*/ 1948815 h 4594860"/>
                        <a:gd name="connsiteX5" fmla="*/ 5037719 w 5344424"/>
                        <a:gd name="connsiteY5" fmla="*/ 2939415 h 4594860"/>
                        <a:gd name="connsiteX6" fmla="*/ 5344424 w 5344424"/>
                        <a:gd name="connsiteY6" fmla="*/ 4594860 h 4594860"/>
                        <a:gd name="connsiteX7" fmla="*/ 2804 w 5344424"/>
                        <a:gd name="connsiteY7" fmla="*/ 4594860 h 4594860"/>
                        <a:gd name="connsiteX8" fmla="*/ 299031 w 5344424"/>
                        <a:gd name="connsiteY8" fmla="*/ 2920365 h 4594860"/>
                        <a:gd name="connsiteX9" fmla="*/ 1961144 w 5344424"/>
                        <a:gd name="connsiteY9" fmla="*/ 2008346 h 4594860"/>
                        <a:gd name="connsiteX10" fmla="*/ 2004006 w 5344424"/>
                        <a:gd name="connsiteY10" fmla="*/ 1520190 h 4594860"/>
                        <a:gd name="connsiteX11" fmla="*/ 1832557 w 5344424"/>
                        <a:gd name="connsiteY11" fmla="*/ 912971 h 4594860"/>
                        <a:gd name="connsiteX12" fmla="*/ 1671584 w 5344424"/>
                        <a:gd name="connsiteY12" fmla="*/ 0 h 4594860"/>
                        <a:gd name="connsiteX0" fmla="*/ 1671584 w 5344424"/>
                        <a:gd name="connsiteY0" fmla="*/ 0 h 4594860"/>
                        <a:gd name="connsiteX1" fmla="*/ 3702314 w 5344424"/>
                        <a:gd name="connsiteY1" fmla="*/ 23336 h 4594860"/>
                        <a:gd name="connsiteX2" fmla="*/ 3520863 w 5344424"/>
                        <a:gd name="connsiteY2" fmla="*/ 912971 h 4594860"/>
                        <a:gd name="connsiteX3" fmla="*/ 3347032 w 5344424"/>
                        <a:gd name="connsiteY3" fmla="*/ 1527334 h 4594860"/>
                        <a:gd name="connsiteX4" fmla="*/ 3361319 w 5344424"/>
                        <a:gd name="connsiteY4" fmla="*/ 1948815 h 4594860"/>
                        <a:gd name="connsiteX5" fmla="*/ 5037719 w 5344424"/>
                        <a:gd name="connsiteY5" fmla="*/ 2939415 h 4594860"/>
                        <a:gd name="connsiteX6" fmla="*/ 5344424 w 5344424"/>
                        <a:gd name="connsiteY6" fmla="*/ 4594860 h 4594860"/>
                        <a:gd name="connsiteX7" fmla="*/ 2804 w 5344424"/>
                        <a:gd name="connsiteY7" fmla="*/ 4594860 h 4594860"/>
                        <a:gd name="connsiteX8" fmla="*/ 299031 w 5344424"/>
                        <a:gd name="connsiteY8" fmla="*/ 2920365 h 4594860"/>
                        <a:gd name="connsiteX9" fmla="*/ 1961144 w 5344424"/>
                        <a:gd name="connsiteY9" fmla="*/ 2008346 h 4594860"/>
                        <a:gd name="connsiteX10" fmla="*/ 2004006 w 5344424"/>
                        <a:gd name="connsiteY10" fmla="*/ 1520190 h 4594860"/>
                        <a:gd name="connsiteX11" fmla="*/ 1832557 w 5344424"/>
                        <a:gd name="connsiteY11" fmla="*/ 912971 h 4594860"/>
                        <a:gd name="connsiteX12" fmla="*/ 1671584 w 5344424"/>
                        <a:gd name="connsiteY12" fmla="*/ 0 h 4594860"/>
                        <a:gd name="connsiteX0" fmla="*/ 1671584 w 5344424"/>
                        <a:gd name="connsiteY0" fmla="*/ 0 h 4594860"/>
                        <a:gd name="connsiteX1" fmla="*/ 3702314 w 5344424"/>
                        <a:gd name="connsiteY1" fmla="*/ 23336 h 4594860"/>
                        <a:gd name="connsiteX2" fmla="*/ 3520863 w 5344424"/>
                        <a:gd name="connsiteY2" fmla="*/ 912971 h 4594860"/>
                        <a:gd name="connsiteX3" fmla="*/ 3347032 w 5344424"/>
                        <a:gd name="connsiteY3" fmla="*/ 1527334 h 4594860"/>
                        <a:gd name="connsiteX4" fmla="*/ 3361319 w 5344424"/>
                        <a:gd name="connsiteY4" fmla="*/ 1948815 h 4594860"/>
                        <a:gd name="connsiteX5" fmla="*/ 5037719 w 5344424"/>
                        <a:gd name="connsiteY5" fmla="*/ 2939415 h 4594860"/>
                        <a:gd name="connsiteX6" fmla="*/ 5344424 w 5344424"/>
                        <a:gd name="connsiteY6" fmla="*/ 4594860 h 4594860"/>
                        <a:gd name="connsiteX7" fmla="*/ 2804 w 5344424"/>
                        <a:gd name="connsiteY7" fmla="*/ 4594860 h 4594860"/>
                        <a:gd name="connsiteX8" fmla="*/ 299031 w 5344424"/>
                        <a:gd name="connsiteY8" fmla="*/ 2920365 h 4594860"/>
                        <a:gd name="connsiteX9" fmla="*/ 1961144 w 5344424"/>
                        <a:gd name="connsiteY9" fmla="*/ 2008346 h 4594860"/>
                        <a:gd name="connsiteX10" fmla="*/ 2004006 w 5344424"/>
                        <a:gd name="connsiteY10" fmla="*/ 1520190 h 4594860"/>
                        <a:gd name="connsiteX11" fmla="*/ 1832557 w 5344424"/>
                        <a:gd name="connsiteY11" fmla="*/ 912971 h 4594860"/>
                        <a:gd name="connsiteX12" fmla="*/ 1671584 w 5344424"/>
                        <a:gd name="connsiteY12" fmla="*/ 0 h 4594860"/>
                        <a:gd name="connsiteX0" fmla="*/ 1654915 w 5344424"/>
                        <a:gd name="connsiteY0" fmla="*/ 0 h 4578192"/>
                        <a:gd name="connsiteX1" fmla="*/ 3702314 w 5344424"/>
                        <a:gd name="connsiteY1" fmla="*/ 6668 h 4578192"/>
                        <a:gd name="connsiteX2" fmla="*/ 3520863 w 5344424"/>
                        <a:gd name="connsiteY2" fmla="*/ 896303 h 4578192"/>
                        <a:gd name="connsiteX3" fmla="*/ 3347032 w 5344424"/>
                        <a:gd name="connsiteY3" fmla="*/ 1510666 h 4578192"/>
                        <a:gd name="connsiteX4" fmla="*/ 3361319 w 5344424"/>
                        <a:gd name="connsiteY4" fmla="*/ 1932147 h 4578192"/>
                        <a:gd name="connsiteX5" fmla="*/ 5037719 w 5344424"/>
                        <a:gd name="connsiteY5" fmla="*/ 2922747 h 4578192"/>
                        <a:gd name="connsiteX6" fmla="*/ 5344424 w 5344424"/>
                        <a:gd name="connsiteY6" fmla="*/ 4578192 h 4578192"/>
                        <a:gd name="connsiteX7" fmla="*/ 2804 w 5344424"/>
                        <a:gd name="connsiteY7" fmla="*/ 4578192 h 4578192"/>
                        <a:gd name="connsiteX8" fmla="*/ 299031 w 5344424"/>
                        <a:gd name="connsiteY8" fmla="*/ 2903697 h 4578192"/>
                        <a:gd name="connsiteX9" fmla="*/ 1961144 w 5344424"/>
                        <a:gd name="connsiteY9" fmla="*/ 1991678 h 4578192"/>
                        <a:gd name="connsiteX10" fmla="*/ 2004006 w 5344424"/>
                        <a:gd name="connsiteY10" fmla="*/ 1503522 h 4578192"/>
                        <a:gd name="connsiteX11" fmla="*/ 1832557 w 5344424"/>
                        <a:gd name="connsiteY11" fmla="*/ 896303 h 4578192"/>
                        <a:gd name="connsiteX12" fmla="*/ 1654915 w 5344424"/>
                        <a:gd name="connsiteY12" fmla="*/ 0 h 4578192"/>
                        <a:gd name="connsiteX0" fmla="*/ 1650152 w 5344424"/>
                        <a:gd name="connsiteY0" fmla="*/ 0 h 4578192"/>
                        <a:gd name="connsiteX1" fmla="*/ 3702314 w 5344424"/>
                        <a:gd name="connsiteY1" fmla="*/ 6668 h 4578192"/>
                        <a:gd name="connsiteX2" fmla="*/ 3520863 w 5344424"/>
                        <a:gd name="connsiteY2" fmla="*/ 896303 h 4578192"/>
                        <a:gd name="connsiteX3" fmla="*/ 3347032 w 5344424"/>
                        <a:gd name="connsiteY3" fmla="*/ 1510666 h 4578192"/>
                        <a:gd name="connsiteX4" fmla="*/ 3361319 w 5344424"/>
                        <a:gd name="connsiteY4" fmla="*/ 1932147 h 4578192"/>
                        <a:gd name="connsiteX5" fmla="*/ 5037719 w 5344424"/>
                        <a:gd name="connsiteY5" fmla="*/ 2922747 h 4578192"/>
                        <a:gd name="connsiteX6" fmla="*/ 5344424 w 5344424"/>
                        <a:gd name="connsiteY6" fmla="*/ 4578192 h 4578192"/>
                        <a:gd name="connsiteX7" fmla="*/ 2804 w 5344424"/>
                        <a:gd name="connsiteY7" fmla="*/ 4578192 h 4578192"/>
                        <a:gd name="connsiteX8" fmla="*/ 299031 w 5344424"/>
                        <a:gd name="connsiteY8" fmla="*/ 2903697 h 4578192"/>
                        <a:gd name="connsiteX9" fmla="*/ 1961144 w 5344424"/>
                        <a:gd name="connsiteY9" fmla="*/ 1991678 h 4578192"/>
                        <a:gd name="connsiteX10" fmla="*/ 2004006 w 5344424"/>
                        <a:gd name="connsiteY10" fmla="*/ 1503522 h 4578192"/>
                        <a:gd name="connsiteX11" fmla="*/ 1832557 w 5344424"/>
                        <a:gd name="connsiteY11" fmla="*/ 896303 h 4578192"/>
                        <a:gd name="connsiteX12" fmla="*/ 1650152 w 5344424"/>
                        <a:gd name="connsiteY12" fmla="*/ 0 h 4578192"/>
                        <a:gd name="connsiteX0" fmla="*/ 1650152 w 5344424"/>
                        <a:gd name="connsiteY0" fmla="*/ 0 h 4578192"/>
                        <a:gd name="connsiteX1" fmla="*/ 3702314 w 5344424"/>
                        <a:gd name="connsiteY1" fmla="*/ 6668 h 4578192"/>
                        <a:gd name="connsiteX2" fmla="*/ 3520863 w 5344424"/>
                        <a:gd name="connsiteY2" fmla="*/ 896303 h 4578192"/>
                        <a:gd name="connsiteX3" fmla="*/ 3347032 w 5344424"/>
                        <a:gd name="connsiteY3" fmla="*/ 1510666 h 4578192"/>
                        <a:gd name="connsiteX4" fmla="*/ 3361319 w 5344424"/>
                        <a:gd name="connsiteY4" fmla="*/ 1932147 h 4578192"/>
                        <a:gd name="connsiteX5" fmla="*/ 5037719 w 5344424"/>
                        <a:gd name="connsiteY5" fmla="*/ 2922747 h 4578192"/>
                        <a:gd name="connsiteX6" fmla="*/ 5344424 w 5344424"/>
                        <a:gd name="connsiteY6" fmla="*/ 4578192 h 4578192"/>
                        <a:gd name="connsiteX7" fmla="*/ 2804 w 5344424"/>
                        <a:gd name="connsiteY7" fmla="*/ 4578192 h 4578192"/>
                        <a:gd name="connsiteX8" fmla="*/ 299031 w 5344424"/>
                        <a:gd name="connsiteY8" fmla="*/ 2903697 h 4578192"/>
                        <a:gd name="connsiteX9" fmla="*/ 1961144 w 5344424"/>
                        <a:gd name="connsiteY9" fmla="*/ 1991678 h 4578192"/>
                        <a:gd name="connsiteX10" fmla="*/ 2004006 w 5344424"/>
                        <a:gd name="connsiteY10" fmla="*/ 1503522 h 4578192"/>
                        <a:gd name="connsiteX11" fmla="*/ 1832557 w 5344424"/>
                        <a:gd name="connsiteY11" fmla="*/ 896303 h 4578192"/>
                        <a:gd name="connsiteX12" fmla="*/ 1650152 w 5344424"/>
                        <a:gd name="connsiteY12" fmla="*/ 0 h 4578192"/>
                        <a:gd name="connsiteX0" fmla="*/ 1650152 w 5344424"/>
                        <a:gd name="connsiteY0" fmla="*/ 476 h 4571524"/>
                        <a:gd name="connsiteX1" fmla="*/ 3702314 w 5344424"/>
                        <a:gd name="connsiteY1" fmla="*/ 0 h 4571524"/>
                        <a:gd name="connsiteX2" fmla="*/ 3520863 w 5344424"/>
                        <a:gd name="connsiteY2" fmla="*/ 889635 h 4571524"/>
                        <a:gd name="connsiteX3" fmla="*/ 3347032 w 5344424"/>
                        <a:gd name="connsiteY3" fmla="*/ 1503998 h 4571524"/>
                        <a:gd name="connsiteX4" fmla="*/ 3361319 w 5344424"/>
                        <a:gd name="connsiteY4" fmla="*/ 1925479 h 4571524"/>
                        <a:gd name="connsiteX5" fmla="*/ 5037719 w 5344424"/>
                        <a:gd name="connsiteY5" fmla="*/ 2916079 h 4571524"/>
                        <a:gd name="connsiteX6" fmla="*/ 5344424 w 5344424"/>
                        <a:gd name="connsiteY6" fmla="*/ 4571524 h 4571524"/>
                        <a:gd name="connsiteX7" fmla="*/ 2804 w 5344424"/>
                        <a:gd name="connsiteY7" fmla="*/ 4571524 h 4571524"/>
                        <a:gd name="connsiteX8" fmla="*/ 299031 w 5344424"/>
                        <a:gd name="connsiteY8" fmla="*/ 2897029 h 4571524"/>
                        <a:gd name="connsiteX9" fmla="*/ 1961144 w 5344424"/>
                        <a:gd name="connsiteY9" fmla="*/ 1985010 h 4571524"/>
                        <a:gd name="connsiteX10" fmla="*/ 2004006 w 5344424"/>
                        <a:gd name="connsiteY10" fmla="*/ 1496854 h 4571524"/>
                        <a:gd name="connsiteX11" fmla="*/ 1832557 w 5344424"/>
                        <a:gd name="connsiteY11" fmla="*/ 889635 h 4571524"/>
                        <a:gd name="connsiteX12" fmla="*/ 1650152 w 5344424"/>
                        <a:gd name="connsiteY12" fmla="*/ 476 h 4571524"/>
                        <a:gd name="connsiteX0" fmla="*/ 1650152 w 5344424"/>
                        <a:gd name="connsiteY0" fmla="*/ 476 h 4571524"/>
                        <a:gd name="connsiteX1" fmla="*/ 3702314 w 5344424"/>
                        <a:gd name="connsiteY1" fmla="*/ 0 h 4571524"/>
                        <a:gd name="connsiteX2" fmla="*/ 3520863 w 5344424"/>
                        <a:gd name="connsiteY2" fmla="*/ 889635 h 4571524"/>
                        <a:gd name="connsiteX3" fmla="*/ 3347032 w 5344424"/>
                        <a:gd name="connsiteY3" fmla="*/ 1503998 h 4571524"/>
                        <a:gd name="connsiteX4" fmla="*/ 3361319 w 5344424"/>
                        <a:gd name="connsiteY4" fmla="*/ 1925479 h 4571524"/>
                        <a:gd name="connsiteX5" fmla="*/ 5037719 w 5344424"/>
                        <a:gd name="connsiteY5" fmla="*/ 2916079 h 4571524"/>
                        <a:gd name="connsiteX6" fmla="*/ 5344424 w 5344424"/>
                        <a:gd name="connsiteY6" fmla="*/ 4571524 h 4571524"/>
                        <a:gd name="connsiteX7" fmla="*/ 2804 w 5344424"/>
                        <a:gd name="connsiteY7" fmla="*/ 4571524 h 4571524"/>
                        <a:gd name="connsiteX8" fmla="*/ 299031 w 5344424"/>
                        <a:gd name="connsiteY8" fmla="*/ 2897029 h 4571524"/>
                        <a:gd name="connsiteX9" fmla="*/ 1961144 w 5344424"/>
                        <a:gd name="connsiteY9" fmla="*/ 1985010 h 4571524"/>
                        <a:gd name="connsiteX10" fmla="*/ 2004006 w 5344424"/>
                        <a:gd name="connsiteY10" fmla="*/ 1496854 h 4571524"/>
                        <a:gd name="connsiteX11" fmla="*/ 1832557 w 5344424"/>
                        <a:gd name="connsiteY11" fmla="*/ 889635 h 4571524"/>
                        <a:gd name="connsiteX12" fmla="*/ 1650152 w 5344424"/>
                        <a:gd name="connsiteY12" fmla="*/ 476 h 4571524"/>
                        <a:gd name="connsiteX0" fmla="*/ 1650152 w 5344424"/>
                        <a:gd name="connsiteY0" fmla="*/ 476 h 4571524"/>
                        <a:gd name="connsiteX1" fmla="*/ 3702314 w 5344424"/>
                        <a:gd name="connsiteY1" fmla="*/ 0 h 4571524"/>
                        <a:gd name="connsiteX2" fmla="*/ 3520863 w 5344424"/>
                        <a:gd name="connsiteY2" fmla="*/ 889635 h 4571524"/>
                        <a:gd name="connsiteX3" fmla="*/ 3347032 w 5344424"/>
                        <a:gd name="connsiteY3" fmla="*/ 1503998 h 4571524"/>
                        <a:gd name="connsiteX4" fmla="*/ 3361319 w 5344424"/>
                        <a:gd name="connsiteY4" fmla="*/ 1925479 h 4571524"/>
                        <a:gd name="connsiteX5" fmla="*/ 5037719 w 5344424"/>
                        <a:gd name="connsiteY5" fmla="*/ 2916079 h 4571524"/>
                        <a:gd name="connsiteX6" fmla="*/ 5344424 w 5344424"/>
                        <a:gd name="connsiteY6" fmla="*/ 4571524 h 4571524"/>
                        <a:gd name="connsiteX7" fmla="*/ 2804 w 5344424"/>
                        <a:gd name="connsiteY7" fmla="*/ 4571524 h 4571524"/>
                        <a:gd name="connsiteX8" fmla="*/ 299031 w 5344424"/>
                        <a:gd name="connsiteY8" fmla="*/ 2897029 h 4571524"/>
                        <a:gd name="connsiteX9" fmla="*/ 1961144 w 5344424"/>
                        <a:gd name="connsiteY9" fmla="*/ 1985010 h 4571524"/>
                        <a:gd name="connsiteX10" fmla="*/ 2004006 w 5344424"/>
                        <a:gd name="connsiteY10" fmla="*/ 1496854 h 4571524"/>
                        <a:gd name="connsiteX11" fmla="*/ 1832557 w 5344424"/>
                        <a:gd name="connsiteY11" fmla="*/ 889635 h 4571524"/>
                        <a:gd name="connsiteX12" fmla="*/ 1650152 w 5344424"/>
                        <a:gd name="connsiteY12" fmla="*/ 476 h 4571524"/>
                        <a:gd name="connsiteX0" fmla="*/ 1650152 w 5344424"/>
                        <a:gd name="connsiteY0" fmla="*/ 1357947 h 5928995"/>
                        <a:gd name="connsiteX1" fmla="*/ 1992894 w 5344424"/>
                        <a:gd name="connsiteY1" fmla="*/ 0 h 5928995"/>
                        <a:gd name="connsiteX2" fmla="*/ 3702314 w 5344424"/>
                        <a:gd name="connsiteY2" fmla="*/ 1357471 h 5928995"/>
                        <a:gd name="connsiteX3" fmla="*/ 3520863 w 5344424"/>
                        <a:gd name="connsiteY3" fmla="*/ 2247106 h 5928995"/>
                        <a:gd name="connsiteX4" fmla="*/ 3347032 w 5344424"/>
                        <a:gd name="connsiteY4" fmla="*/ 2861469 h 5928995"/>
                        <a:gd name="connsiteX5" fmla="*/ 3361319 w 5344424"/>
                        <a:gd name="connsiteY5" fmla="*/ 3282950 h 5928995"/>
                        <a:gd name="connsiteX6" fmla="*/ 5037719 w 5344424"/>
                        <a:gd name="connsiteY6" fmla="*/ 4273550 h 5928995"/>
                        <a:gd name="connsiteX7" fmla="*/ 5344424 w 5344424"/>
                        <a:gd name="connsiteY7" fmla="*/ 5928995 h 5928995"/>
                        <a:gd name="connsiteX8" fmla="*/ 2804 w 5344424"/>
                        <a:gd name="connsiteY8" fmla="*/ 5928995 h 5928995"/>
                        <a:gd name="connsiteX9" fmla="*/ 299031 w 5344424"/>
                        <a:gd name="connsiteY9" fmla="*/ 4254500 h 5928995"/>
                        <a:gd name="connsiteX10" fmla="*/ 1961144 w 5344424"/>
                        <a:gd name="connsiteY10" fmla="*/ 3342481 h 5928995"/>
                        <a:gd name="connsiteX11" fmla="*/ 2004006 w 5344424"/>
                        <a:gd name="connsiteY11" fmla="*/ 2854325 h 5928995"/>
                        <a:gd name="connsiteX12" fmla="*/ 1832557 w 5344424"/>
                        <a:gd name="connsiteY12" fmla="*/ 2247106 h 5928995"/>
                        <a:gd name="connsiteX13" fmla="*/ 1650152 w 5344424"/>
                        <a:gd name="connsiteY13" fmla="*/ 1357947 h 5928995"/>
                        <a:gd name="connsiteX0" fmla="*/ 1650152 w 5344424"/>
                        <a:gd name="connsiteY0" fmla="*/ 1361908 h 5932956"/>
                        <a:gd name="connsiteX1" fmla="*/ 1992894 w 5344424"/>
                        <a:gd name="connsiteY1" fmla="*/ 3961 h 5932956"/>
                        <a:gd name="connsiteX2" fmla="*/ 3702314 w 5344424"/>
                        <a:gd name="connsiteY2" fmla="*/ 1361432 h 5932956"/>
                        <a:gd name="connsiteX3" fmla="*/ 3520863 w 5344424"/>
                        <a:gd name="connsiteY3" fmla="*/ 2251067 h 5932956"/>
                        <a:gd name="connsiteX4" fmla="*/ 3347032 w 5344424"/>
                        <a:gd name="connsiteY4" fmla="*/ 2865430 h 5932956"/>
                        <a:gd name="connsiteX5" fmla="*/ 3361319 w 5344424"/>
                        <a:gd name="connsiteY5" fmla="*/ 3286911 h 5932956"/>
                        <a:gd name="connsiteX6" fmla="*/ 5037719 w 5344424"/>
                        <a:gd name="connsiteY6" fmla="*/ 4277511 h 5932956"/>
                        <a:gd name="connsiteX7" fmla="*/ 5344424 w 5344424"/>
                        <a:gd name="connsiteY7" fmla="*/ 5932956 h 5932956"/>
                        <a:gd name="connsiteX8" fmla="*/ 2804 w 5344424"/>
                        <a:gd name="connsiteY8" fmla="*/ 5932956 h 5932956"/>
                        <a:gd name="connsiteX9" fmla="*/ 299031 w 5344424"/>
                        <a:gd name="connsiteY9" fmla="*/ 4258461 h 5932956"/>
                        <a:gd name="connsiteX10" fmla="*/ 1961144 w 5344424"/>
                        <a:gd name="connsiteY10" fmla="*/ 3346442 h 5932956"/>
                        <a:gd name="connsiteX11" fmla="*/ 2004006 w 5344424"/>
                        <a:gd name="connsiteY11" fmla="*/ 2858286 h 5932956"/>
                        <a:gd name="connsiteX12" fmla="*/ 1832557 w 5344424"/>
                        <a:gd name="connsiteY12" fmla="*/ 2251067 h 5932956"/>
                        <a:gd name="connsiteX13" fmla="*/ 1650152 w 5344424"/>
                        <a:gd name="connsiteY13" fmla="*/ 1361908 h 5932956"/>
                        <a:gd name="connsiteX0" fmla="*/ 1650152 w 5344424"/>
                        <a:gd name="connsiteY0" fmla="*/ 1361908 h 5932956"/>
                        <a:gd name="connsiteX1" fmla="*/ 1992894 w 5344424"/>
                        <a:gd name="connsiteY1" fmla="*/ 3961 h 5932956"/>
                        <a:gd name="connsiteX2" fmla="*/ 3702314 w 5344424"/>
                        <a:gd name="connsiteY2" fmla="*/ 1361432 h 5932956"/>
                        <a:gd name="connsiteX3" fmla="*/ 3520863 w 5344424"/>
                        <a:gd name="connsiteY3" fmla="*/ 2251067 h 5932956"/>
                        <a:gd name="connsiteX4" fmla="*/ 3347032 w 5344424"/>
                        <a:gd name="connsiteY4" fmla="*/ 2865430 h 5932956"/>
                        <a:gd name="connsiteX5" fmla="*/ 3361319 w 5344424"/>
                        <a:gd name="connsiteY5" fmla="*/ 3286911 h 5932956"/>
                        <a:gd name="connsiteX6" fmla="*/ 5037719 w 5344424"/>
                        <a:gd name="connsiteY6" fmla="*/ 4277511 h 5932956"/>
                        <a:gd name="connsiteX7" fmla="*/ 5344424 w 5344424"/>
                        <a:gd name="connsiteY7" fmla="*/ 5932956 h 5932956"/>
                        <a:gd name="connsiteX8" fmla="*/ 2804 w 5344424"/>
                        <a:gd name="connsiteY8" fmla="*/ 5932956 h 5932956"/>
                        <a:gd name="connsiteX9" fmla="*/ 299031 w 5344424"/>
                        <a:gd name="connsiteY9" fmla="*/ 4258461 h 5932956"/>
                        <a:gd name="connsiteX10" fmla="*/ 1961144 w 5344424"/>
                        <a:gd name="connsiteY10" fmla="*/ 3346442 h 5932956"/>
                        <a:gd name="connsiteX11" fmla="*/ 2004006 w 5344424"/>
                        <a:gd name="connsiteY11" fmla="*/ 2858286 h 5932956"/>
                        <a:gd name="connsiteX12" fmla="*/ 1832557 w 5344424"/>
                        <a:gd name="connsiteY12" fmla="*/ 2251067 h 5932956"/>
                        <a:gd name="connsiteX13" fmla="*/ 1650152 w 5344424"/>
                        <a:gd name="connsiteY13" fmla="*/ 1361908 h 5932956"/>
                        <a:gd name="connsiteX0" fmla="*/ 1650152 w 5344424"/>
                        <a:gd name="connsiteY0" fmla="*/ 1362191 h 5933239"/>
                        <a:gd name="connsiteX1" fmla="*/ 1992894 w 5344424"/>
                        <a:gd name="connsiteY1" fmla="*/ 4244 h 5933239"/>
                        <a:gd name="connsiteX2" fmla="*/ 3702314 w 5344424"/>
                        <a:gd name="connsiteY2" fmla="*/ 1361715 h 5933239"/>
                        <a:gd name="connsiteX3" fmla="*/ 3520863 w 5344424"/>
                        <a:gd name="connsiteY3" fmla="*/ 2251350 h 5933239"/>
                        <a:gd name="connsiteX4" fmla="*/ 3347032 w 5344424"/>
                        <a:gd name="connsiteY4" fmla="*/ 2865713 h 5933239"/>
                        <a:gd name="connsiteX5" fmla="*/ 3361319 w 5344424"/>
                        <a:gd name="connsiteY5" fmla="*/ 3287194 h 5933239"/>
                        <a:gd name="connsiteX6" fmla="*/ 5037719 w 5344424"/>
                        <a:gd name="connsiteY6" fmla="*/ 4277794 h 5933239"/>
                        <a:gd name="connsiteX7" fmla="*/ 5344424 w 5344424"/>
                        <a:gd name="connsiteY7" fmla="*/ 5933239 h 5933239"/>
                        <a:gd name="connsiteX8" fmla="*/ 2804 w 5344424"/>
                        <a:gd name="connsiteY8" fmla="*/ 5933239 h 5933239"/>
                        <a:gd name="connsiteX9" fmla="*/ 299031 w 5344424"/>
                        <a:gd name="connsiteY9" fmla="*/ 4258744 h 5933239"/>
                        <a:gd name="connsiteX10" fmla="*/ 1961144 w 5344424"/>
                        <a:gd name="connsiteY10" fmla="*/ 3346725 h 5933239"/>
                        <a:gd name="connsiteX11" fmla="*/ 2004006 w 5344424"/>
                        <a:gd name="connsiteY11" fmla="*/ 2858569 h 5933239"/>
                        <a:gd name="connsiteX12" fmla="*/ 1832557 w 5344424"/>
                        <a:gd name="connsiteY12" fmla="*/ 2251350 h 5933239"/>
                        <a:gd name="connsiteX13" fmla="*/ 1650152 w 5344424"/>
                        <a:gd name="connsiteY13" fmla="*/ 1362191 h 5933239"/>
                        <a:gd name="connsiteX0" fmla="*/ 1650152 w 5344424"/>
                        <a:gd name="connsiteY0" fmla="*/ 1361637 h 5932685"/>
                        <a:gd name="connsiteX1" fmla="*/ 1992894 w 5344424"/>
                        <a:gd name="connsiteY1" fmla="*/ 3690 h 5932685"/>
                        <a:gd name="connsiteX2" fmla="*/ 3702314 w 5344424"/>
                        <a:gd name="connsiteY2" fmla="*/ 1361161 h 5932685"/>
                        <a:gd name="connsiteX3" fmla="*/ 3520863 w 5344424"/>
                        <a:gd name="connsiteY3" fmla="*/ 2250796 h 5932685"/>
                        <a:gd name="connsiteX4" fmla="*/ 3347032 w 5344424"/>
                        <a:gd name="connsiteY4" fmla="*/ 2865159 h 5932685"/>
                        <a:gd name="connsiteX5" fmla="*/ 3361319 w 5344424"/>
                        <a:gd name="connsiteY5" fmla="*/ 3286640 h 5932685"/>
                        <a:gd name="connsiteX6" fmla="*/ 5037719 w 5344424"/>
                        <a:gd name="connsiteY6" fmla="*/ 4277240 h 5932685"/>
                        <a:gd name="connsiteX7" fmla="*/ 5344424 w 5344424"/>
                        <a:gd name="connsiteY7" fmla="*/ 5932685 h 5932685"/>
                        <a:gd name="connsiteX8" fmla="*/ 2804 w 5344424"/>
                        <a:gd name="connsiteY8" fmla="*/ 5932685 h 5932685"/>
                        <a:gd name="connsiteX9" fmla="*/ 299031 w 5344424"/>
                        <a:gd name="connsiteY9" fmla="*/ 4258190 h 5932685"/>
                        <a:gd name="connsiteX10" fmla="*/ 1961144 w 5344424"/>
                        <a:gd name="connsiteY10" fmla="*/ 3346171 h 5932685"/>
                        <a:gd name="connsiteX11" fmla="*/ 2004006 w 5344424"/>
                        <a:gd name="connsiteY11" fmla="*/ 2858015 h 5932685"/>
                        <a:gd name="connsiteX12" fmla="*/ 1832557 w 5344424"/>
                        <a:gd name="connsiteY12" fmla="*/ 2250796 h 5932685"/>
                        <a:gd name="connsiteX13" fmla="*/ 1650152 w 5344424"/>
                        <a:gd name="connsiteY13" fmla="*/ 1361637 h 5932685"/>
                        <a:gd name="connsiteX0" fmla="*/ 1650152 w 5344424"/>
                        <a:gd name="connsiteY0" fmla="*/ 1362167 h 5933215"/>
                        <a:gd name="connsiteX1" fmla="*/ 1992894 w 5344424"/>
                        <a:gd name="connsiteY1" fmla="*/ 4220 h 5933215"/>
                        <a:gd name="connsiteX2" fmla="*/ 3702314 w 5344424"/>
                        <a:gd name="connsiteY2" fmla="*/ 1361691 h 5933215"/>
                        <a:gd name="connsiteX3" fmla="*/ 3520863 w 5344424"/>
                        <a:gd name="connsiteY3" fmla="*/ 2251326 h 5933215"/>
                        <a:gd name="connsiteX4" fmla="*/ 3347032 w 5344424"/>
                        <a:gd name="connsiteY4" fmla="*/ 2865689 h 5933215"/>
                        <a:gd name="connsiteX5" fmla="*/ 3361319 w 5344424"/>
                        <a:gd name="connsiteY5" fmla="*/ 3287170 h 5933215"/>
                        <a:gd name="connsiteX6" fmla="*/ 5037719 w 5344424"/>
                        <a:gd name="connsiteY6" fmla="*/ 4277770 h 5933215"/>
                        <a:gd name="connsiteX7" fmla="*/ 5344424 w 5344424"/>
                        <a:gd name="connsiteY7" fmla="*/ 5933215 h 5933215"/>
                        <a:gd name="connsiteX8" fmla="*/ 2804 w 5344424"/>
                        <a:gd name="connsiteY8" fmla="*/ 5933215 h 5933215"/>
                        <a:gd name="connsiteX9" fmla="*/ 299031 w 5344424"/>
                        <a:gd name="connsiteY9" fmla="*/ 4258720 h 5933215"/>
                        <a:gd name="connsiteX10" fmla="*/ 1961144 w 5344424"/>
                        <a:gd name="connsiteY10" fmla="*/ 3346701 h 5933215"/>
                        <a:gd name="connsiteX11" fmla="*/ 2004006 w 5344424"/>
                        <a:gd name="connsiteY11" fmla="*/ 2858545 h 5933215"/>
                        <a:gd name="connsiteX12" fmla="*/ 1832557 w 5344424"/>
                        <a:gd name="connsiteY12" fmla="*/ 2251326 h 5933215"/>
                        <a:gd name="connsiteX13" fmla="*/ 1650152 w 5344424"/>
                        <a:gd name="connsiteY13" fmla="*/ 1362167 h 5933215"/>
                        <a:gd name="connsiteX0" fmla="*/ 1650152 w 5344424"/>
                        <a:gd name="connsiteY0" fmla="*/ 1362167 h 5933215"/>
                        <a:gd name="connsiteX1" fmla="*/ 1992894 w 5344424"/>
                        <a:gd name="connsiteY1" fmla="*/ 4220 h 5933215"/>
                        <a:gd name="connsiteX2" fmla="*/ 3702314 w 5344424"/>
                        <a:gd name="connsiteY2" fmla="*/ 1361691 h 5933215"/>
                        <a:gd name="connsiteX3" fmla="*/ 3520863 w 5344424"/>
                        <a:gd name="connsiteY3" fmla="*/ 2251326 h 5933215"/>
                        <a:gd name="connsiteX4" fmla="*/ 3347032 w 5344424"/>
                        <a:gd name="connsiteY4" fmla="*/ 2865689 h 5933215"/>
                        <a:gd name="connsiteX5" fmla="*/ 3361319 w 5344424"/>
                        <a:gd name="connsiteY5" fmla="*/ 3287170 h 5933215"/>
                        <a:gd name="connsiteX6" fmla="*/ 5037719 w 5344424"/>
                        <a:gd name="connsiteY6" fmla="*/ 4277770 h 5933215"/>
                        <a:gd name="connsiteX7" fmla="*/ 5344424 w 5344424"/>
                        <a:gd name="connsiteY7" fmla="*/ 5933215 h 5933215"/>
                        <a:gd name="connsiteX8" fmla="*/ 2804 w 5344424"/>
                        <a:gd name="connsiteY8" fmla="*/ 5933215 h 5933215"/>
                        <a:gd name="connsiteX9" fmla="*/ 299031 w 5344424"/>
                        <a:gd name="connsiteY9" fmla="*/ 4258720 h 5933215"/>
                        <a:gd name="connsiteX10" fmla="*/ 1961144 w 5344424"/>
                        <a:gd name="connsiteY10" fmla="*/ 3346701 h 5933215"/>
                        <a:gd name="connsiteX11" fmla="*/ 2004006 w 5344424"/>
                        <a:gd name="connsiteY11" fmla="*/ 2858545 h 5933215"/>
                        <a:gd name="connsiteX12" fmla="*/ 1832557 w 5344424"/>
                        <a:gd name="connsiteY12" fmla="*/ 2251326 h 5933215"/>
                        <a:gd name="connsiteX13" fmla="*/ 1650152 w 5344424"/>
                        <a:gd name="connsiteY13" fmla="*/ 1362167 h 5933215"/>
                        <a:gd name="connsiteX0" fmla="*/ 1650152 w 5344424"/>
                        <a:gd name="connsiteY0" fmla="*/ 1362167 h 5933215"/>
                        <a:gd name="connsiteX1" fmla="*/ 1992894 w 5344424"/>
                        <a:gd name="connsiteY1" fmla="*/ 4220 h 5933215"/>
                        <a:gd name="connsiteX2" fmla="*/ 3702314 w 5344424"/>
                        <a:gd name="connsiteY2" fmla="*/ 1361691 h 5933215"/>
                        <a:gd name="connsiteX3" fmla="*/ 3520863 w 5344424"/>
                        <a:gd name="connsiteY3" fmla="*/ 2251326 h 5933215"/>
                        <a:gd name="connsiteX4" fmla="*/ 3347032 w 5344424"/>
                        <a:gd name="connsiteY4" fmla="*/ 2865689 h 5933215"/>
                        <a:gd name="connsiteX5" fmla="*/ 3361319 w 5344424"/>
                        <a:gd name="connsiteY5" fmla="*/ 3287170 h 5933215"/>
                        <a:gd name="connsiteX6" fmla="*/ 5037719 w 5344424"/>
                        <a:gd name="connsiteY6" fmla="*/ 4277770 h 5933215"/>
                        <a:gd name="connsiteX7" fmla="*/ 5344424 w 5344424"/>
                        <a:gd name="connsiteY7" fmla="*/ 5933215 h 5933215"/>
                        <a:gd name="connsiteX8" fmla="*/ 2804 w 5344424"/>
                        <a:gd name="connsiteY8" fmla="*/ 5933215 h 5933215"/>
                        <a:gd name="connsiteX9" fmla="*/ 299031 w 5344424"/>
                        <a:gd name="connsiteY9" fmla="*/ 4258720 h 5933215"/>
                        <a:gd name="connsiteX10" fmla="*/ 1961144 w 5344424"/>
                        <a:gd name="connsiteY10" fmla="*/ 3346701 h 5933215"/>
                        <a:gd name="connsiteX11" fmla="*/ 2004006 w 5344424"/>
                        <a:gd name="connsiteY11" fmla="*/ 2858545 h 5933215"/>
                        <a:gd name="connsiteX12" fmla="*/ 1832557 w 5344424"/>
                        <a:gd name="connsiteY12" fmla="*/ 2251326 h 5933215"/>
                        <a:gd name="connsiteX13" fmla="*/ 1650152 w 5344424"/>
                        <a:gd name="connsiteY13" fmla="*/ 1362167 h 5933215"/>
                        <a:gd name="connsiteX0" fmla="*/ 1650152 w 5344424"/>
                        <a:gd name="connsiteY0" fmla="*/ 1368199 h 5939247"/>
                        <a:gd name="connsiteX1" fmla="*/ 1992894 w 5344424"/>
                        <a:gd name="connsiteY1" fmla="*/ 10252 h 5939247"/>
                        <a:gd name="connsiteX2" fmla="*/ 3702314 w 5344424"/>
                        <a:gd name="connsiteY2" fmla="*/ 1367723 h 5939247"/>
                        <a:gd name="connsiteX3" fmla="*/ 3520863 w 5344424"/>
                        <a:gd name="connsiteY3" fmla="*/ 2257358 h 5939247"/>
                        <a:gd name="connsiteX4" fmla="*/ 3347032 w 5344424"/>
                        <a:gd name="connsiteY4" fmla="*/ 2871721 h 5939247"/>
                        <a:gd name="connsiteX5" fmla="*/ 3361319 w 5344424"/>
                        <a:gd name="connsiteY5" fmla="*/ 3293202 h 5939247"/>
                        <a:gd name="connsiteX6" fmla="*/ 5037719 w 5344424"/>
                        <a:gd name="connsiteY6" fmla="*/ 4283802 h 5939247"/>
                        <a:gd name="connsiteX7" fmla="*/ 5344424 w 5344424"/>
                        <a:gd name="connsiteY7" fmla="*/ 5939247 h 5939247"/>
                        <a:gd name="connsiteX8" fmla="*/ 2804 w 5344424"/>
                        <a:gd name="connsiteY8" fmla="*/ 5939247 h 5939247"/>
                        <a:gd name="connsiteX9" fmla="*/ 299031 w 5344424"/>
                        <a:gd name="connsiteY9" fmla="*/ 4264752 h 5939247"/>
                        <a:gd name="connsiteX10" fmla="*/ 1961144 w 5344424"/>
                        <a:gd name="connsiteY10" fmla="*/ 3352733 h 5939247"/>
                        <a:gd name="connsiteX11" fmla="*/ 2004006 w 5344424"/>
                        <a:gd name="connsiteY11" fmla="*/ 2864577 h 5939247"/>
                        <a:gd name="connsiteX12" fmla="*/ 1832557 w 5344424"/>
                        <a:gd name="connsiteY12" fmla="*/ 2257358 h 5939247"/>
                        <a:gd name="connsiteX13" fmla="*/ 1650152 w 5344424"/>
                        <a:gd name="connsiteY13" fmla="*/ 1368199 h 5939247"/>
                        <a:gd name="connsiteX0" fmla="*/ 1650152 w 5344424"/>
                        <a:gd name="connsiteY0" fmla="*/ 1417618 h 5988666"/>
                        <a:gd name="connsiteX1" fmla="*/ 1992894 w 5344424"/>
                        <a:gd name="connsiteY1" fmla="*/ 59671 h 5988666"/>
                        <a:gd name="connsiteX2" fmla="*/ 3332744 w 5344424"/>
                        <a:gd name="connsiteY2" fmla="*/ 72373 h 5988666"/>
                        <a:gd name="connsiteX3" fmla="*/ 3702314 w 5344424"/>
                        <a:gd name="connsiteY3" fmla="*/ 1417142 h 5988666"/>
                        <a:gd name="connsiteX4" fmla="*/ 3520863 w 5344424"/>
                        <a:gd name="connsiteY4" fmla="*/ 2306777 h 5988666"/>
                        <a:gd name="connsiteX5" fmla="*/ 3347032 w 5344424"/>
                        <a:gd name="connsiteY5" fmla="*/ 2921140 h 5988666"/>
                        <a:gd name="connsiteX6" fmla="*/ 3361319 w 5344424"/>
                        <a:gd name="connsiteY6" fmla="*/ 3342621 h 5988666"/>
                        <a:gd name="connsiteX7" fmla="*/ 5037719 w 5344424"/>
                        <a:gd name="connsiteY7" fmla="*/ 4333221 h 5988666"/>
                        <a:gd name="connsiteX8" fmla="*/ 5344424 w 5344424"/>
                        <a:gd name="connsiteY8" fmla="*/ 5988666 h 5988666"/>
                        <a:gd name="connsiteX9" fmla="*/ 2804 w 5344424"/>
                        <a:gd name="connsiteY9" fmla="*/ 5988666 h 5988666"/>
                        <a:gd name="connsiteX10" fmla="*/ 299031 w 5344424"/>
                        <a:gd name="connsiteY10" fmla="*/ 4314171 h 5988666"/>
                        <a:gd name="connsiteX11" fmla="*/ 1961144 w 5344424"/>
                        <a:gd name="connsiteY11" fmla="*/ 3402152 h 5988666"/>
                        <a:gd name="connsiteX12" fmla="*/ 2004006 w 5344424"/>
                        <a:gd name="connsiteY12" fmla="*/ 2913996 h 5988666"/>
                        <a:gd name="connsiteX13" fmla="*/ 1832557 w 5344424"/>
                        <a:gd name="connsiteY13" fmla="*/ 2306777 h 5988666"/>
                        <a:gd name="connsiteX14" fmla="*/ 1650152 w 5344424"/>
                        <a:gd name="connsiteY14" fmla="*/ 1417618 h 5988666"/>
                        <a:gd name="connsiteX0" fmla="*/ 1650152 w 5344424"/>
                        <a:gd name="connsiteY0" fmla="*/ 1482117 h 6053165"/>
                        <a:gd name="connsiteX1" fmla="*/ 1992894 w 5344424"/>
                        <a:gd name="connsiteY1" fmla="*/ 124170 h 6053165"/>
                        <a:gd name="connsiteX2" fmla="*/ 3332744 w 5344424"/>
                        <a:gd name="connsiteY2" fmla="*/ 136872 h 6053165"/>
                        <a:gd name="connsiteX3" fmla="*/ 3702314 w 5344424"/>
                        <a:gd name="connsiteY3" fmla="*/ 1481641 h 6053165"/>
                        <a:gd name="connsiteX4" fmla="*/ 3520863 w 5344424"/>
                        <a:gd name="connsiteY4" fmla="*/ 2371276 h 6053165"/>
                        <a:gd name="connsiteX5" fmla="*/ 3347032 w 5344424"/>
                        <a:gd name="connsiteY5" fmla="*/ 2985639 h 6053165"/>
                        <a:gd name="connsiteX6" fmla="*/ 3361319 w 5344424"/>
                        <a:gd name="connsiteY6" fmla="*/ 3407120 h 6053165"/>
                        <a:gd name="connsiteX7" fmla="*/ 5037719 w 5344424"/>
                        <a:gd name="connsiteY7" fmla="*/ 4397720 h 6053165"/>
                        <a:gd name="connsiteX8" fmla="*/ 5344424 w 5344424"/>
                        <a:gd name="connsiteY8" fmla="*/ 6053165 h 6053165"/>
                        <a:gd name="connsiteX9" fmla="*/ 2804 w 5344424"/>
                        <a:gd name="connsiteY9" fmla="*/ 6053165 h 6053165"/>
                        <a:gd name="connsiteX10" fmla="*/ 299031 w 5344424"/>
                        <a:gd name="connsiteY10" fmla="*/ 4378670 h 6053165"/>
                        <a:gd name="connsiteX11" fmla="*/ 1961144 w 5344424"/>
                        <a:gd name="connsiteY11" fmla="*/ 3466651 h 6053165"/>
                        <a:gd name="connsiteX12" fmla="*/ 2004006 w 5344424"/>
                        <a:gd name="connsiteY12" fmla="*/ 2978495 h 6053165"/>
                        <a:gd name="connsiteX13" fmla="*/ 1832557 w 5344424"/>
                        <a:gd name="connsiteY13" fmla="*/ 2371276 h 6053165"/>
                        <a:gd name="connsiteX14" fmla="*/ 1650152 w 5344424"/>
                        <a:gd name="connsiteY14" fmla="*/ 1482117 h 6053165"/>
                        <a:gd name="connsiteX0" fmla="*/ 1650152 w 5344424"/>
                        <a:gd name="connsiteY0" fmla="*/ 1534302 h 6105350"/>
                        <a:gd name="connsiteX1" fmla="*/ 1992894 w 5344424"/>
                        <a:gd name="connsiteY1" fmla="*/ 176355 h 6105350"/>
                        <a:gd name="connsiteX2" fmla="*/ 3332744 w 5344424"/>
                        <a:gd name="connsiteY2" fmla="*/ 189057 h 6105350"/>
                        <a:gd name="connsiteX3" fmla="*/ 3702314 w 5344424"/>
                        <a:gd name="connsiteY3" fmla="*/ 1533826 h 6105350"/>
                        <a:gd name="connsiteX4" fmla="*/ 3520863 w 5344424"/>
                        <a:gd name="connsiteY4" fmla="*/ 2423461 h 6105350"/>
                        <a:gd name="connsiteX5" fmla="*/ 3347032 w 5344424"/>
                        <a:gd name="connsiteY5" fmla="*/ 3037824 h 6105350"/>
                        <a:gd name="connsiteX6" fmla="*/ 3361319 w 5344424"/>
                        <a:gd name="connsiteY6" fmla="*/ 3459305 h 6105350"/>
                        <a:gd name="connsiteX7" fmla="*/ 5037719 w 5344424"/>
                        <a:gd name="connsiteY7" fmla="*/ 4449905 h 6105350"/>
                        <a:gd name="connsiteX8" fmla="*/ 5344424 w 5344424"/>
                        <a:gd name="connsiteY8" fmla="*/ 6105350 h 6105350"/>
                        <a:gd name="connsiteX9" fmla="*/ 2804 w 5344424"/>
                        <a:gd name="connsiteY9" fmla="*/ 6105350 h 6105350"/>
                        <a:gd name="connsiteX10" fmla="*/ 299031 w 5344424"/>
                        <a:gd name="connsiteY10" fmla="*/ 4430855 h 6105350"/>
                        <a:gd name="connsiteX11" fmla="*/ 1961144 w 5344424"/>
                        <a:gd name="connsiteY11" fmla="*/ 3518836 h 6105350"/>
                        <a:gd name="connsiteX12" fmla="*/ 2004006 w 5344424"/>
                        <a:gd name="connsiteY12" fmla="*/ 3030680 h 6105350"/>
                        <a:gd name="connsiteX13" fmla="*/ 1832557 w 5344424"/>
                        <a:gd name="connsiteY13" fmla="*/ 2423461 h 6105350"/>
                        <a:gd name="connsiteX14" fmla="*/ 1650152 w 5344424"/>
                        <a:gd name="connsiteY14" fmla="*/ 1534302 h 6105350"/>
                        <a:gd name="connsiteX0" fmla="*/ 1650152 w 5344424"/>
                        <a:gd name="connsiteY0" fmla="*/ 1568829 h 6139877"/>
                        <a:gd name="connsiteX1" fmla="*/ 1992894 w 5344424"/>
                        <a:gd name="connsiteY1" fmla="*/ 210882 h 6139877"/>
                        <a:gd name="connsiteX2" fmla="*/ 3332744 w 5344424"/>
                        <a:gd name="connsiteY2" fmla="*/ 223584 h 6139877"/>
                        <a:gd name="connsiteX3" fmla="*/ 3702314 w 5344424"/>
                        <a:gd name="connsiteY3" fmla="*/ 1568353 h 6139877"/>
                        <a:gd name="connsiteX4" fmla="*/ 3520863 w 5344424"/>
                        <a:gd name="connsiteY4" fmla="*/ 2457988 h 6139877"/>
                        <a:gd name="connsiteX5" fmla="*/ 3347032 w 5344424"/>
                        <a:gd name="connsiteY5" fmla="*/ 3072351 h 6139877"/>
                        <a:gd name="connsiteX6" fmla="*/ 3361319 w 5344424"/>
                        <a:gd name="connsiteY6" fmla="*/ 3493832 h 6139877"/>
                        <a:gd name="connsiteX7" fmla="*/ 5037719 w 5344424"/>
                        <a:gd name="connsiteY7" fmla="*/ 4484432 h 6139877"/>
                        <a:gd name="connsiteX8" fmla="*/ 5344424 w 5344424"/>
                        <a:gd name="connsiteY8" fmla="*/ 6139877 h 6139877"/>
                        <a:gd name="connsiteX9" fmla="*/ 2804 w 5344424"/>
                        <a:gd name="connsiteY9" fmla="*/ 6139877 h 6139877"/>
                        <a:gd name="connsiteX10" fmla="*/ 299031 w 5344424"/>
                        <a:gd name="connsiteY10" fmla="*/ 4465382 h 6139877"/>
                        <a:gd name="connsiteX11" fmla="*/ 1961144 w 5344424"/>
                        <a:gd name="connsiteY11" fmla="*/ 3553363 h 6139877"/>
                        <a:gd name="connsiteX12" fmla="*/ 2004006 w 5344424"/>
                        <a:gd name="connsiteY12" fmla="*/ 3065207 h 6139877"/>
                        <a:gd name="connsiteX13" fmla="*/ 1832557 w 5344424"/>
                        <a:gd name="connsiteY13" fmla="*/ 2457988 h 6139877"/>
                        <a:gd name="connsiteX14" fmla="*/ 1650152 w 5344424"/>
                        <a:gd name="connsiteY14" fmla="*/ 1568829 h 6139877"/>
                        <a:gd name="connsiteX0" fmla="*/ 1650152 w 5344424"/>
                        <a:gd name="connsiteY0" fmla="*/ 1579347 h 6150395"/>
                        <a:gd name="connsiteX1" fmla="*/ 1992894 w 5344424"/>
                        <a:gd name="connsiteY1" fmla="*/ 221400 h 6150395"/>
                        <a:gd name="connsiteX2" fmla="*/ 3332744 w 5344424"/>
                        <a:gd name="connsiteY2" fmla="*/ 234102 h 6150395"/>
                        <a:gd name="connsiteX3" fmla="*/ 3702314 w 5344424"/>
                        <a:gd name="connsiteY3" fmla="*/ 1578871 h 6150395"/>
                        <a:gd name="connsiteX4" fmla="*/ 3520863 w 5344424"/>
                        <a:gd name="connsiteY4" fmla="*/ 2468506 h 6150395"/>
                        <a:gd name="connsiteX5" fmla="*/ 3347032 w 5344424"/>
                        <a:gd name="connsiteY5" fmla="*/ 3082869 h 6150395"/>
                        <a:gd name="connsiteX6" fmla="*/ 3361319 w 5344424"/>
                        <a:gd name="connsiteY6" fmla="*/ 3504350 h 6150395"/>
                        <a:gd name="connsiteX7" fmla="*/ 5037719 w 5344424"/>
                        <a:gd name="connsiteY7" fmla="*/ 4494950 h 6150395"/>
                        <a:gd name="connsiteX8" fmla="*/ 5344424 w 5344424"/>
                        <a:gd name="connsiteY8" fmla="*/ 6150395 h 6150395"/>
                        <a:gd name="connsiteX9" fmla="*/ 2804 w 5344424"/>
                        <a:gd name="connsiteY9" fmla="*/ 6150395 h 6150395"/>
                        <a:gd name="connsiteX10" fmla="*/ 299031 w 5344424"/>
                        <a:gd name="connsiteY10" fmla="*/ 4475900 h 6150395"/>
                        <a:gd name="connsiteX11" fmla="*/ 1961144 w 5344424"/>
                        <a:gd name="connsiteY11" fmla="*/ 3563881 h 6150395"/>
                        <a:gd name="connsiteX12" fmla="*/ 2004006 w 5344424"/>
                        <a:gd name="connsiteY12" fmla="*/ 3075725 h 6150395"/>
                        <a:gd name="connsiteX13" fmla="*/ 1832557 w 5344424"/>
                        <a:gd name="connsiteY13" fmla="*/ 2468506 h 6150395"/>
                        <a:gd name="connsiteX14" fmla="*/ 1650152 w 5344424"/>
                        <a:gd name="connsiteY14" fmla="*/ 1579347 h 6150395"/>
                        <a:gd name="connsiteX0" fmla="*/ 1650152 w 5344424"/>
                        <a:gd name="connsiteY0" fmla="*/ 1579347 h 6150395"/>
                        <a:gd name="connsiteX1" fmla="*/ 1992894 w 5344424"/>
                        <a:gd name="connsiteY1" fmla="*/ 221400 h 6150395"/>
                        <a:gd name="connsiteX2" fmla="*/ 3332744 w 5344424"/>
                        <a:gd name="connsiteY2" fmla="*/ 234102 h 6150395"/>
                        <a:gd name="connsiteX3" fmla="*/ 3702314 w 5344424"/>
                        <a:gd name="connsiteY3" fmla="*/ 1578871 h 6150395"/>
                        <a:gd name="connsiteX4" fmla="*/ 3520863 w 5344424"/>
                        <a:gd name="connsiteY4" fmla="*/ 2468506 h 6150395"/>
                        <a:gd name="connsiteX5" fmla="*/ 3347032 w 5344424"/>
                        <a:gd name="connsiteY5" fmla="*/ 3082869 h 6150395"/>
                        <a:gd name="connsiteX6" fmla="*/ 3361319 w 5344424"/>
                        <a:gd name="connsiteY6" fmla="*/ 3504350 h 6150395"/>
                        <a:gd name="connsiteX7" fmla="*/ 5037719 w 5344424"/>
                        <a:gd name="connsiteY7" fmla="*/ 4494950 h 6150395"/>
                        <a:gd name="connsiteX8" fmla="*/ 5344424 w 5344424"/>
                        <a:gd name="connsiteY8" fmla="*/ 6150395 h 6150395"/>
                        <a:gd name="connsiteX9" fmla="*/ 2804 w 5344424"/>
                        <a:gd name="connsiteY9" fmla="*/ 6150395 h 6150395"/>
                        <a:gd name="connsiteX10" fmla="*/ 299031 w 5344424"/>
                        <a:gd name="connsiteY10" fmla="*/ 4475900 h 6150395"/>
                        <a:gd name="connsiteX11" fmla="*/ 1961144 w 5344424"/>
                        <a:gd name="connsiteY11" fmla="*/ 3563881 h 6150395"/>
                        <a:gd name="connsiteX12" fmla="*/ 2004006 w 5344424"/>
                        <a:gd name="connsiteY12" fmla="*/ 3075725 h 6150395"/>
                        <a:gd name="connsiteX13" fmla="*/ 1832557 w 5344424"/>
                        <a:gd name="connsiteY13" fmla="*/ 2468506 h 6150395"/>
                        <a:gd name="connsiteX14" fmla="*/ 1650152 w 5344424"/>
                        <a:gd name="connsiteY14" fmla="*/ 1579347 h 6150395"/>
                        <a:gd name="connsiteX0" fmla="*/ 1650152 w 5344424"/>
                        <a:gd name="connsiteY0" fmla="*/ 1579347 h 6150395"/>
                        <a:gd name="connsiteX1" fmla="*/ 1992894 w 5344424"/>
                        <a:gd name="connsiteY1" fmla="*/ 221400 h 6150395"/>
                        <a:gd name="connsiteX2" fmla="*/ 3332744 w 5344424"/>
                        <a:gd name="connsiteY2" fmla="*/ 234102 h 6150395"/>
                        <a:gd name="connsiteX3" fmla="*/ 3702314 w 5344424"/>
                        <a:gd name="connsiteY3" fmla="*/ 1578871 h 6150395"/>
                        <a:gd name="connsiteX4" fmla="*/ 3520863 w 5344424"/>
                        <a:gd name="connsiteY4" fmla="*/ 2468506 h 6150395"/>
                        <a:gd name="connsiteX5" fmla="*/ 3347032 w 5344424"/>
                        <a:gd name="connsiteY5" fmla="*/ 3082869 h 6150395"/>
                        <a:gd name="connsiteX6" fmla="*/ 3361319 w 5344424"/>
                        <a:gd name="connsiteY6" fmla="*/ 3504350 h 6150395"/>
                        <a:gd name="connsiteX7" fmla="*/ 5037719 w 5344424"/>
                        <a:gd name="connsiteY7" fmla="*/ 4494950 h 6150395"/>
                        <a:gd name="connsiteX8" fmla="*/ 5344424 w 5344424"/>
                        <a:gd name="connsiteY8" fmla="*/ 6150395 h 6150395"/>
                        <a:gd name="connsiteX9" fmla="*/ 2804 w 5344424"/>
                        <a:gd name="connsiteY9" fmla="*/ 6150395 h 6150395"/>
                        <a:gd name="connsiteX10" fmla="*/ 299031 w 5344424"/>
                        <a:gd name="connsiteY10" fmla="*/ 4475900 h 6150395"/>
                        <a:gd name="connsiteX11" fmla="*/ 1961144 w 5344424"/>
                        <a:gd name="connsiteY11" fmla="*/ 3563881 h 6150395"/>
                        <a:gd name="connsiteX12" fmla="*/ 2004006 w 5344424"/>
                        <a:gd name="connsiteY12" fmla="*/ 3075725 h 6150395"/>
                        <a:gd name="connsiteX13" fmla="*/ 1832557 w 5344424"/>
                        <a:gd name="connsiteY13" fmla="*/ 2468506 h 6150395"/>
                        <a:gd name="connsiteX14" fmla="*/ 1650152 w 5344424"/>
                        <a:gd name="connsiteY14" fmla="*/ 1579347 h 6150395"/>
                        <a:gd name="connsiteX0" fmla="*/ 1650152 w 5344424"/>
                        <a:gd name="connsiteY0" fmla="*/ 1579347 h 6150395"/>
                        <a:gd name="connsiteX1" fmla="*/ 1992894 w 5344424"/>
                        <a:gd name="connsiteY1" fmla="*/ 221400 h 6150395"/>
                        <a:gd name="connsiteX2" fmla="*/ 3332744 w 5344424"/>
                        <a:gd name="connsiteY2" fmla="*/ 234102 h 6150395"/>
                        <a:gd name="connsiteX3" fmla="*/ 3702314 w 5344424"/>
                        <a:gd name="connsiteY3" fmla="*/ 1578871 h 6150395"/>
                        <a:gd name="connsiteX4" fmla="*/ 3520863 w 5344424"/>
                        <a:gd name="connsiteY4" fmla="*/ 2468506 h 6150395"/>
                        <a:gd name="connsiteX5" fmla="*/ 3347032 w 5344424"/>
                        <a:gd name="connsiteY5" fmla="*/ 3082869 h 6150395"/>
                        <a:gd name="connsiteX6" fmla="*/ 3361319 w 5344424"/>
                        <a:gd name="connsiteY6" fmla="*/ 3504350 h 6150395"/>
                        <a:gd name="connsiteX7" fmla="*/ 5037719 w 5344424"/>
                        <a:gd name="connsiteY7" fmla="*/ 4494950 h 6150395"/>
                        <a:gd name="connsiteX8" fmla="*/ 5344424 w 5344424"/>
                        <a:gd name="connsiteY8" fmla="*/ 6150395 h 6150395"/>
                        <a:gd name="connsiteX9" fmla="*/ 2804 w 5344424"/>
                        <a:gd name="connsiteY9" fmla="*/ 6150395 h 6150395"/>
                        <a:gd name="connsiteX10" fmla="*/ 299031 w 5344424"/>
                        <a:gd name="connsiteY10" fmla="*/ 4475900 h 6150395"/>
                        <a:gd name="connsiteX11" fmla="*/ 1961144 w 5344424"/>
                        <a:gd name="connsiteY11" fmla="*/ 3563881 h 6150395"/>
                        <a:gd name="connsiteX12" fmla="*/ 2004006 w 5344424"/>
                        <a:gd name="connsiteY12" fmla="*/ 3075725 h 6150395"/>
                        <a:gd name="connsiteX13" fmla="*/ 1832557 w 5344424"/>
                        <a:gd name="connsiteY13" fmla="*/ 2468506 h 6150395"/>
                        <a:gd name="connsiteX14" fmla="*/ 1650152 w 5344424"/>
                        <a:gd name="connsiteY14" fmla="*/ 1579347 h 6150395"/>
                        <a:gd name="connsiteX0" fmla="*/ 1650152 w 5344424"/>
                        <a:gd name="connsiteY0" fmla="*/ 1579347 h 6150395"/>
                        <a:gd name="connsiteX1" fmla="*/ 1992894 w 5344424"/>
                        <a:gd name="connsiteY1" fmla="*/ 221400 h 6150395"/>
                        <a:gd name="connsiteX2" fmla="*/ 3332744 w 5344424"/>
                        <a:gd name="connsiteY2" fmla="*/ 234102 h 6150395"/>
                        <a:gd name="connsiteX3" fmla="*/ 3702314 w 5344424"/>
                        <a:gd name="connsiteY3" fmla="*/ 1578871 h 6150395"/>
                        <a:gd name="connsiteX4" fmla="*/ 3520863 w 5344424"/>
                        <a:gd name="connsiteY4" fmla="*/ 2468506 h 6150395"/>
                        <a:gd name="connsiteX5" fmla="*/ 3347032 w 5344424"/>
                        <a:gd name="connsiteY5" fmla="*/ 3082869 h 6150395"/>
                        <a:gd name="connsiteX6" fmla="*/ 3361319 w 5344424"/>
                        <a:gd name="connsiteY6" fmla="*/ 3504350 h 6150395"/>
                        <a:gd name="connsiteX7" fmla="*/ 5037719 w 5344424"/>
                        <a:gd name="connsiteY7" fmla="*/ 4494950 h 6150395"/>
                        <a:gd name="connsiteX8" fmla="*/ 5344424 w 5344424"/>
                        <a:gd name="connsiteY8" fmla="*/ 6150395 h 6150395"/>
                        <a:gd name="connsiteX9" fmla="*/ 2804 w 5344424"/>
                        <a:gd name="connsiteY9" fmla="*/ 6150395 h 6150395"/>
                        <a:gd name="connsiteX10" fmla="*/ 299031 w 5344424"/>
                        <a:gd name="connsiteY10" fmla="*/ 4475900 h 6150395"/>
                        <a:gd name="connsiteX11" fmla="*/ 1961144 w 5344424"/>
                        <a:gd name="connsiteY11" fmla="*/ 3563881 h 6150395"/>
                        <a:gd name="connsiteX12" fmla="*/ 2004006 w 5344424"/>
                        <a:gd name="connsiteY12" fmla="*/ 3075725 h 6150395"/>
                        <a:gd name="connsiteX13" fmla="*/ 1832557 w 5344424"/>
                        <a:gd name="connsiteY13" fmla="*/ 2468506 h 6150395"/>
                        <a:gd name="connsiteX14" fmla="*/ 1650152 w 5344424"/>
                        <a:gd name="connsiteY14" fmla="*/ 1579347 h 6150395"/>
                        <a:gd name="connsiteX0" fmla="*/ 1650152 w 5344424"/>
                        <a:gd name="connsiteY0" fmla="*/ 1579347 h 6150395"/>
                        <a:gd name="connsiteX1" fmla="*/ 1992894 w 5344424"/>
                        <a:gd name="connsiteY1" fmla="*/ 221400 h 6150395"/>
                        <a:gd name="connsiteX2" fmla="*/ 3332744 w 5344424"/>
                        <a:gd name="connsiteY2" fmla="*/ 234102 h 6150395"/>
                        <a:gd name="connsiteX3" fmla="*/ 3702314 w 5344424"/>
                        <a:gd name="connsiteY3" fmla="*/ 1578871 h 6150395"/>
                        <a:gd name="connsiteX4" fmla="*/ 3520863 w 5344424"/>
                        <a:gd name="connsiteY4" fmla="*/ 2468506 h 6150395"/>
                        <a:gd name="connsiteX5" fmla="*/ 3347032 w 5344424"/>
                        <a:gd name="connsiteY5" fmla="*/ 3082869 h 6150395"/>
                        <a:gd name="connsiteX6" fmla="*/ 3361319 w 5344424"/>
                        <a:gd name="connsiteY6" fmla="*/ 3504350 h 6150395"/>
                        <a:gd name="connsiteX7" fmla="*/ 5037719 w 5344424"/>
                        <a:gd name="connsiteY7" fmla="*/ 4494950 h 6150395"/>
                        <a:gd name="connsiteX8" fmla="*/ 5344424 w 5344424"/>
                        <a:gd name="connsiteY8" fmla="*/ 6150395 h 6150395"/>
                        <a:gd name="connsiteX9" fmla="*/ 2804 w 5344424"/>
                        <a:gd name="connsiteY9" fmla="*/ 6150395 h 6150395"/>
                        <a:gd name="connsiteX10" fmla="*/ 299031 w 5344424"/>
                        <a:gd name="connsiteY10" fmla="*/ 4475900 h 6150395"/>
                        <a:gd name="connsiteX11" fmla="*/ 1961144 w 5344424"/>
                        <a:gd name="connsiteY11" fmla="*/ 3563881 h 6150395"/>
                        <a:gd name="connsiteX12" fmla="*/ 2004006 w 5344424"/>
                        <a:gd name="connsiteY12" fmla="*/ 3075725 h 6150395"/>
                        <a:gd name="connsiteX13" fmla="*/ 1832557 w 5344424"/>
                        <a:gd name="connsiteY13" fmla="*/ 2468506 h 6150395"/>
                        <a:gd name="connsiteX14" fmla="*/ 1650152 w 5344424"/>
                        <a:gd name="connsiteY14" fmla="*/ 1579347 h 6150395"/>
                        <a:gd name="connsiteX0" fmla="*/ 1650152 w 5344424"/>
                        <a:gd name="connsiteY0" fmla="*/ 1579347 h 6150395"/>
                        <a:gd name="connsiteX1" fmla="*/ 1992894 w 5344424"/>
                        <a:gd name="connsiteY1" fmla="*/ 221400 h 6150395"/>
                        <a:gd name="connsiteX2" fmla="*/ 3332744 w 5344424"/>
                        <a:gd name="connsiteY2" fmla="*/ 234102 h 6150395"/>
                        <a:gd name="connsiteX3" fmla="*/ 3702314 w 5344424"/>
                        <a:gd name="connsiteY3" fmla="*/ 1578871 h 6150395"/>
                        <a:gd name="connsiteX4" fmla="*/ 3520863 w 5344424"/>
                        <a:gd name="connsiteY4" fmla="*/ 2468506 h 6150395"/>
                        <a:gd name="connsiteX5" fmla="*/ 3347032 w 5344424"/>
                        <a:gd name="connsiteY5" fmla="*/ 3082869 h 6150395"/>
                        <a:gd name="connsiteX6" fmla="*/ 3361319 w 5344424"/>
                        <a:gd name="connsiteY6" fmla="*/ 3504350 h 6150395"/>
                        <a:gd name="connsiteX7" fmla="*/ 5037719 w 5344424"/>
                        <a:gd name="connsiteY7" fmla="*/ 4494950 h 6150395"/>
                        <a:gd name="connsiteX8" fmla="*/ 5344424 w 5344424"/>
                        <a:gd name="connsiteY8" fmla="*/ 6150395 h 6150395"/>
                        <a:gd name="connsiteX9" fmla="*/ 2804 w 5344424"/>
                        <a:gd name="connsiteY9" fmla="*/ 6150395 h 6150395"/>
                        <a:gd name="connsiteX10" fmla="*/ 299031 w 5344424"/>
                        <a:gd name="connsiteY10" fmla="*/ 4475900 h 6150395"/>
                        <a:gd name="connsiteX11" fmla="*/ 1961144 w 5344424"/>
                        <a:gd name="connsiteY11" fmla="*/ 3563881 h 6150395"/>
                        <a:gd name="connsiteX12" fmla="*/ 2004006 w 5344424"/>
                        <a:gd name="connsiteY12" fmla="*/ 3075725 h 6150395"/>
                        <a:gd name="connsiteX13" fmla="*/ 1832557 w 5344424"/>
                        <a:gd name="connsiteY13" fmla="*/ 2468506 h 6150395"/>
                        <a:gd name="connsiteX14" fmla="*/ 1650152 w 5344424"/>
                        <a:gd name="connsiteY14" fmla="*/ 1579347 h 61503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5344424" h="6150395">
                          <a:moveTo>
                            <a:pt x="1650152" y="1579347"/>
                          </a:moveTo>
                          <a:cubicBezTo>
                            <a:pt x="1650099" y="1300265"/>
                            <a:pt x="1376997" y="87732"/>
                            <a:pt x="1992894" y="221400"/>
                          </a:cubicBezTo>
                          <a:cubicBezTo>
                            <a:pt x="2373894" y="16084"/>
                            <a:pt x="3066044" y="-157482"/>
                            <a:pt x="3332744" y="234102"/>
                          </a:cubicBezTo>
                          <a:cubicBezTo>
                            <a:pt x="3957584" y="225158"/>
                            <a:pt x="3674374" y="1378265"/>
                            <a:pt x="3702314" y="1578871"/>
                          </a:cubicBezTo>
                          <a:cubicBezTo>
                            <a:pt x="4003383" y="1744130"/>
                            <a:pt x="3835664" y="2407942"/>
                            <a:pt x="3520863" y="2468506"/>
                          </a:cubicBezTo>
                          <a:cubicBezTo>
                            <a:pt x="3479905" y="2750526"/>
                            <a:pt x="3414104" y="2939994"/>
                            <a:pt x="3347032" y="3082869"/>
                          </a:cubicBezTo>
                          <a:cubicBezTo>
                            <a:pt x="3332269" y="3223204"/>
                            <a:pt x="3342269" y="3418625"/>
                            <a:pt x="3361319" y="3504350"/>
                          </a:cubicBezTo>
                          <a:cubicBezTo>
                            <a:pt x="3423549" y="3705009"/>
                            <a:pt x="4721489" y="4119030"/>
                            <a:pt x="5037719" y="4494950"/>
                          </a:cubicBezTo>
                          <a:cubicBezTo>
                            <a:pt x="5292354" y="4713390"/>
                            <a:pt x="5308864" y="5817655"/>
                            <a:pt x="5344424" y="6150395"/>
                          </a:cubicBezTo>
                          <a:lnTo>
                            <a:pt x="2804" y="6150395"/>
                          </a:lnTo>
                          <a:cubicBezTo>
                            <a:pt x="-17516" y="5773205"/>
                            <a:pt x="71701" y="4662590"/>
                            <a:pt x="299031" y="4475900"/>
                          </a:cubicBezTo>
                          <a:cubicBezTo>
                            <a:pt x="647487" y="4159194"/>
                            <a:pt x="1786519" y="3706756"/>
                            <a:pt x="1961144" y="3563881"/>
                          </a:cubicBezTo>
                          <a:cubicBezTo>
                            <a:pt x="2034169" y="3443231"/>
                            <a:pt x="2007181" y="3232093"/>
                            <a:pt x="2004006" y="3075725"/>
                          </a:cubicBezTo>
                          <a:cubicBezTo>
                            <a:pt x="1930981" y="2950312"/>
                            <a:pt x="1848432" y="2686787"/>
                            <a:pt x="1832557" y="2468506"/>
                          </a:cubicBezTo>
                          <a:cubicBezTo>
                            <a:pt x="1590780" y="2460250"/>
                            <a:pt x="1315666" y="1790009"/>
                            <a:pt x="1650152" y="1579347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0" name="Rectangle 913"/>
                    <p:cNvSpPr/>
                    <p:nvPr/>
                  </p:nvSpPr>
                  <p:spPr>
                    <a:xfrm>
                      <a:off x="1305590" y="1110174"/>
                      <a:ext cx="2267399" cy="3909933"/>
                    </a:xfrm>
                    <a:custGeom>
                      <a:avLst/>
                      <a:gdLst>
                        <a:gd name="connsiteX0" fmla="*/ 0 w 2257876"/>
                        <a:gd name="connsiteY0" fmla="*/ 0 h 3280172"/>
                        <a:gd name="connsiteX1" fmla="*/ 2257876 w 2257876"/>
                        <a:gd name="connsiteY1" fmla="*/ 0 h 3280172"/>
                        <a:gd name="connsiteX2" fmla="*/ 2257876 w 2257876"/>
                        <a:gd name="connsiteY2" fmla="*/ 3280172 h 3280172"/>
                        <a:gd name="connsiteX3" fmla="*/ 0 w 2257876"/>
                        <a:gd name="connsiteY3" fmla="*/ 3280172 h 3280172"/>
                        <a:gd name="connsiteX4" fmla="*/ 0 w 2257876"/>
                        <a:gd name="connsiteY4" fmla="*/ 0 h 3280172"/>
                        <a:gd name="connsiteX0" fmla="*/ 0 w 2257876"/>
                        <a:gd name="connsiteY0" fmla="*/ 0 h 3280172"/>
                        <a:gd name="connsiteX1" fmla="*/ 2257876 w 2257876"/>
                        <a:gd name="connsiteY1" fmla="*/ 0 h 3280172"/>
                        <a:gd name="connsiteX2" fmla="*/ 2257876 w 2257876"/>
                        <a:gd name="connsiteY2" fmla="*/ 3280172 h 3280172"/>
                        <a:gd name="connsiteX3" fmla="*/ 376689 w 2257876"/>
                        <a:gd name="connsiteY3" fmla="*/ 3274984 h 3280172"/>
                        <a:gd name="connsiteX4" fmla="*/ 0 w 2257876"/>
                        <a:gd name="connsiteY4" fmla="*/ 3280172 h 3280172"/>
                        <a:gd name="connsiteX5" fmla="*/ 0 w 2257876"/>
                        <a:gd name="connsiteY5" fmla="*/ 0 h 3280172"/>
                        <a:gd name="connsiteX0" fmla="*/ 0 w 2257876"/>
                        <a:gd name="connsiteY0" fmla="*/ 0 h 3280172"/>
                        <a:gd name="connsiteX1" fmla="*/ 2257876 w 2257876"/>
                        <a:gd name="connsiteY1" fmla="*/ 0 h 3280172"/>
                        <a:gd name="connsiteX2" fmla="*/ 376689 w 2257876"/>
                        <a:gd name="connsiteY2" fmla="*/ 3274984 h 3280172"/>
                        <a:gd name="connsiteX3" fmla="*/ 0 w 2257876"/>
                        <a:gd name="connsiteY3" fmla="*/ 3280172 h 3280172"/>
                        <a:gd name="connsiteX4" fmla="*/ 0 w 2257876"/>
                        <a:gd name="connsiteY4" fmla="*/ 0 h 3280172"/>
                        <a:gd name="connsiteX0" fmla="*/ 0 w 2257876"/>
                        <a:gd name="connsiteY0" fmla="*/ 0 h 3280172"/>
                        <a:gd name="connsiteX1" fmla="*/ 2257876 w 2257876"/>
                        <a:gd name="connsiteY1" fmla="*/ 0 h 3280172"/>
                        <a:gd name="connsiteX2" fmla="*/ 376689 w 2257876"/>
                        <a:gd name="connsiteY2" fmla="*/ 3279747 h 3280172"/>
                        <a:gd name="connsiteX3" fmla="*/ 0 w 2257876"/>
                        <a:gd name="connsiteY3" fmla="*/ 3280172 h 3280172"/>
                        <a:gd name="connsiteX4" fmla="*/ 0 w 2257876"/>
                        <a:gd name="connsiteY4" fmla="*/ 0 h 3280172"/>
                        <a:gd name="connsiteX0" fmla="*/ 0 w 2257876"/>
                        <a:gd name="connsiteY0" fmla="*/ 0 h 3280172"/>
                        <a:gd name="connsiteX1" fmla="*/ 2257876 w 2257876"/>
                        <a:gd name="connsiteY1" fmla="*/ 0 h 3280172"/>
                        <a:gd name="connsiteX2" fmla="*/ 786264 w 2257876"/>
                        <a:gd name="connsiteY2" fmla="*/ 2855884 h 3280172"/>
                        <a:gd name="connsiteX3" fmla="*/ 376689 w 2257876"/>
                        <a:gd name="connsiteY3" fmla="*/ 3279747 h 3280172"/>
                        <a:gd name="connsiteX4" fmla="*/ 0 w 2257876"/>
                        <a:gd name="connsiteY4" fmla="*/ 3280172 h 3280172"/>
                        <a:gd name="connsiteX5" fmla="*/ 0 w 2257876"/>
                        <a:gd name="connsiteY5" fmla="*/ 0 h 3280172"/>
                        <a:gd name="connsiteX0" fmla="*/ 0 w 2257876"/>
                        <a:gd name="connsiteY0" fmla="*/ 0 h 3280172"/>
                        <a:gd name="connsiteX1" fmla="*/ 2257876 w 2257876"/>
                        <a:gd name="connsiteY1" fmla="*/ 0 h 3280172"/>
                        <a:gd name="connsiteX2" fmla="*/ 1138689 w 2257876"/>
                        <a:gd name="connsiteY2" fmla="*/ 2722534 h 3280172"/>
                        <a:gd name="connsiteX3" fmla="*/ 376689 w 2257876"/>
                        <a:gd name="connsiteY3" fmla="*/ 3279747 h 3280172"/>
                        <a:gd name="connsiteX4" fmla="*/ 0 w 2257876"/>
                        <a:gd name="connsiteY4" fmla="*/ 3280172 h 3280172"/>
                        <a:gd name="connsiteX5" fmla="*/ 0 w 2257876"/>
                        <a:gd name="connsiteY5" fmla="*/ 0 h 3280172"/>
                        <a:gd name="connsiteX0" fmla="*/ 0 w 2420750"/>
                        <a:gd name="connsiteY0" fmla="*/ 0 h 3280172"/>
                        <a:gd name="connsiteX1" fmla="*/ 2257876 w 2420750"/>
                        <a:gd name="connsiteY1" fmla="*/ 0 h 3280172"/>
                        <a:gd name="connsiteX2" fmla="*/ 2267401 w 2420750"/>
                        <a:gd name="connsiteY2" fmla="*/ 1908146 h 3280172"/>
                        <a:gd name="connsiteX3" fmla="*/ 376689 w 2420750"/>
                        <a:gd name="connsiteY3" fmla="*/ 3279747 h 3280172"/>
                        <a:gd name="connsiteX4" fmla="*/ 0 w 2420750"/>
                        <a:gd name="connsiteY4" fmla="*/ 3280172 h 3280172"/>
                        <a:gd name="connsiteX5" fmla="*/ 0 w 2420750"/>
                        <a:gd name="connsiteY5" fmla="*/ 0 h 3280172"/>
                        <a:gd name="connsiteX0" fmla="*/ 0 w 2420750"/>
                        <a:gd name="connsiteY0" fmla="*/ 0 h 3280172"/>
                        <a:gd name="connsiteX1" fmla="*/ 2257876 w 2420750"/>
                        <a:gd name="connsiteY1" fmla="*/ 0 h 3280172"/>
                        <a:gd name="connsiteX2" fmla="*/ 2267401 w 2420750"/>
                        <a:gd name="connsiteY2" fmla="*/ 1908146 h 3280172"/>
                        <a:gd name="connsiteX3" fmla="*/ 376689 w 2420750"/>
                        <a:gd name="connsiteY3" fmla="*/ 3279747 h 3280172"/>
                        <a:gd name="connsiteX4" fmla="*/ 0 w 2420750"/>
                        <a:gd name="connsiteY4" fmla="*/ 3280172 h 3280172"/>
                        <a:gd name="connsiteX5" fmla="*/ 0 w 2420750"/>
                        <a:gd name="connsiteY5" fmla="*/ 0 h 3280172"/>
                        <a:gd name="connsiteX0" fmla="*/ 0 w 2420750"/>
                        <a:gd name="connsiteY0" fmla="*/ 0 h 3280172"/>
                        <a:gd name="connsiteX1" fmla="*/ 2257876 w 2420750"/>
                        <a:gd name="connsiteY1" fmla="*/ 0 h 3280172"/>
                        <a:gd name="connsiteX2" fmla="*/ 2267401 w 2420750"/>
                        <a:gd name="connsiteY2" fmla="*/ 1908146 h 3280172"/>
                        <a:gd name="connsiteX3" fmla="*/ 376689 w 2420750"/>
                        <a:gd name="connsiteY3" fmla="*/ 3279747 h 3280172"/>
                        <a:gd name="connsiteX4" fmla="*/ 0 w 2420750"/>
                        <a:gd name="connsiteY4" fmla="*/ 3280172 h 3280172"/>
                        <a:gd name="connsiteX5" fmla="*/ 0 w 2420750"/>
                        <a:gd name="connsiteY5" fmla="*/ 0 h 3280172"/>
                        <a:gd name="connsiteX0" fmla="*/ 0 w 2420750"/>
                        <a:gd name="connsiteY0" fmla="*/ 0 h 3280172"/>
                        <a:gd name="connsiteX1" fmla="*/ 2257876 w 2420750"/>
                        <a:gd name="connsiteY1" fmla="*/ 0 h 3280172"/>
                        <a:gd name="connsiteX2" fmla="*/ 2267401 w 2420750"/>
                        <a:gd name="connsiteY2" fmla="*/ 1908146 h 3280172"/>
                        <a:gd name="connsiteX3" fmla="*/ 752926 w 2420750"/>
                        <a:gd name="connsiteY3" fmla="*/ 2689196 h 3280172"/>
                        <a:gd name="connsiteX4" fmla="*/ 376689 w 2420750"/>
                        <a:gd name="connsiteY4" fmla="*/ 3279747 h 3280172"/>
                        <a:gd name="connsiteX5" fmla="*/ 0 w 2420750"/>
                        <a:gd name="connsiteY5" fmla="*/ 3280172 h 3280172"/>
                        <a:gd name="connsiteX6" fmla="*/ 0 w 2420750"/>
                        <a:gd name="connsiteY6" fmla="*/ 0 h 3280172"/>
                        <a:gd name="connsiteX0" fmla="*/ 0 w 2420750"/>
                        <a:gd name="connsiteY0" fmla="*/ 0 h 3280172"/>
                        <a:gd name="connsiteX1" fmla="*/ 2257876 w 2420750"/>
                        <a:gd name="connsiteY1" fmla="*/ 0 h 3280172"/>
                        <a:gd name="connsiteX2" fmla="*/ 2267401 w 2420750"/>
                        <a:gd name="connsiteY2" fmla="*/ 1908146 h 3280172"/>
                        <a:gd name="connsiteX3" fmla="*/ 752926 w 2420750"/>
                        <a:gd name="connsiteY3" fmla="*/ 2689196 h 3280172"/>
                        <a:gd name="connsiteX4" fmla="*/ 376689 w 2420750"/>
                        <a:gd name="connsiteY4" fmla="*/ 3279747 h 3280172"/>
                        <a:gd name="connsiteX5" fmla="*/ 0 w 2420750"/>
                        <a:gd name="connsiteY5" fmla="*/ 3280172 h 3280172"/>
                        <a:gd name="connsiteX6" fmla="*/ 0 w 2420750"/>
                        <a:gd name="connsiteY6" fmla="*/ 0 h 3280172"/>
                        <a:gd name="connsiteX0" fmla="*/ 0 w 2420750"/>
                        <a:gd name="connsiteY0" fmla="*/ 0 h 3280172"/>
                        <a:gd name="connsiteX1" fmla="*/ 2257876 w 2420750"/>
                        <a:gd name="connsiteY1" fmla="*/ 0 h 3280172"/>
                        <a:gd name="connsiteX2" fmla="*/ 2267401 w 2420750"/>
                        <a:gd name="connsiteY2" fmla="*/ 1908146 h 3280172"/>
                        <a:gd name="connsiteX3" fmla="*/ 752926 w 2420750"/>
                        <a:gd name="connsiteY3" fmla="*/ 2689196 h 3280172"/>
                        <a:gd name="connsiteX4" fmla="*/ 376689 w 2420750"/>
                        <a:gd name="connsiteY4" fmla="*/ 3279747 h 3280172"/>
                        <a:gd name="connsiteX5" fmla="*/ 0 w 2420750"/>
                        <a:gd name="connsiteY5" fmla="*/ 3280172 h 3280172"/>
                        <a:gd name="connsiteX6" fmla="*/ 0 w 2420750"/>
                        <a:gd name="connsiteY6" fmla="*/ 0 h 3280172"/>
                        <a:gd name="connsiteX0" fmla="*/ 0 w 2420750"/>
                        <a:gd name="connsiteY0" fmla="*/ 0 h 3280172"/>
                        <a:gd name="connsiteX1" fmla="*/ 2257876 w 2420750"/>
                        <a:gd name="connsiteY1" fmla="*/ 0 h 3280172"/>
                        <a:gd name="connsiteX2" fmla="*/ 2267401 w 2420750"/>
                        <a:gd name="connsiteY2" fmla="*/ 1908146 h 3280172"/>
                        <a:gd name="connsiteX3" fmla="*/ 752926 w 2420750"/>
                        <a:gd name="connsiteY3" fmla="*/ 2689196 h 3280172"/>
                        <a:gd name="connsiteX4" fmla="*/ 376689 w 2420750"/>
                        <a:gd name="connsiteY4" fmla="*/ 3279747 h 3280172"/>
                        <a:gd name="connsiteX5" fmla="*/ 0 w 2420750"/>
                        <a:gd name="connsiteY5" fmla="*/ 3280172 h 3280172"/>
                        <a:gd name="connsiteX6" fmla="*/ 0 w 2420750"/>
                        <a:gd name="connsiteY6" fmla="*/ 0 h 3280172"/>
                        <a:gd name="connsiteX0" fmla="*/ 0 w 2420750"/>
                        <a:gd name="connsiteY0" fmla="*/ 0 h 3280172"/>
                        <a:gd name="connsiteX1" fmla="*/ 2257876 w 2420750"/>
                        <a:gd name="connsiteY1" fmla="*/ 0 h 3280172"/>
                        <a:gd name="connsiteX2" fmla="*/ 2267401 w 2420750"/>
                        <a:gd name="connsiteY2" fmla="*/ 1908146 h 3280172"/>
                        <a:gd name="connsiteX3" fmla="*/ 752926 w 2420750"/>
                        <a:gd name="connsiteY3" fmla="*/ 2689196 h 3280172"/>
                        <a:gd name="connsiteX4" fmla="*/ 376689 w 2420750"/>
                        <a:gd name="connsiteY4" fmla="*/ 3279747 h 3280172"/>
                        <a:gd name="connsiteX5" fmla="*/ 0 w 2420750"/>
                        <a:gd name="connsiteY5" fmla="*/ 3280172 h 3280172"/>
                        <a:gd name="connsiteX6" fmla="*/ 0 w 2420750"/>
                        <a:gd name="connsiteY6" fmla="*/ 0 h 3280172"/>
                        <a:gd name="connsiteX0" fmla="*/ 0 w 2435246"/>
                        <a:gd name="connsiteY0" fmla="*/ 0 h 3280172"/>
                        <a:gd name="connsiteX1" fmla="*/ 2257876 w 2435246"/>
                        <a:gd name="connsiteY1" fmla="*/ 0 h 3280172"/>
                        <a:gd name="connsiteX2" fmla="*/ 2272164 w 2435246"/>
                        <a:gd name="connsiteY2" fmla="*/ 1731934 h 3280172"/>
                        <a:gd name="connsiteX3" fmla="*/ 2267401 w 2435246"/>
                        <a:gd name="connsiteY3" fmla="*/ 1908146 h 3280172"/>
                        <a:gd name="connsiteX4" fmla="*/ 752926 w 2435246"/>
                        <a:gd name="connsiteY4" fmla="*/ 2689196 h 3280172"/>
                        <a:gd name="connsiteX5" fmla="*/ 376689 w 2435246"/>
                        <a:gd name="connsiteY5" fmla="*/ 3279747 h 3280172"/>
                        <a:gd name="connsiteX6" fmla="*/ 0 w 2435246"/>
                        <a:gd name="connsiteY6" fmla="*/ 3280172 h 3280172"/>
                        <a:gd name="connsiteX7" fmla="*/ 0 w 2435246"/>
                        <a:gd name="connsiteY7" fmla="*/ 0 h 3280172"/>
                        <a:gd name="connsiteX0" fmla="*/ 0 w 2435246"/>
                        <a:gd name="connsiteY0" fmla="*/ 0 h 3280172"/>
                        <a:gd name="connsiteX1" fmla="*/ 2257876 w 2435246"/>
                        <a:gd name="connsiteY1" fmla="*/ 0 h 3280172"/>
                        <a:gd name="connsiteX2" fmla="*/ 2272164 w 2435246"/>
                        <a:gd name="connsiteY2" fmla="*/ 1731934 h 3280172"/>
                        <a:gd name="connsiteX3" fmla="*/ 2267401 w 2435246"/>
                        <a:gd name="connsiteY3" fmla="*/ 1908146 h 3280172"/>
                        <a:gd name="connsiteX4" fmla="*/ 752926 w 2435246"/>
                        <a:gd name="connsiteY4" fmla="*/ 2689196 h 3280172"/>
                        <a:gd name="connsiteX5" fmla="*/ 376689 w 2435246"/>
                        <a:gd name="connsiteY5" fmla="*/ 3279747 h 3280172"/>
                        <a:gd name="connsiteX6" fmla="*/ 0 w 2435246"/>
                        <a:gd name="connsiteY6" fmla="*/ 3280172 h 3280172"/>
                        <a:gd name="connsiteX7" fmla="*/ 0 w 2435246"/>
                        <a:gd name="connsiteY7" fmla="*/ 0 h 3280172"/>
                        <a:gd name="connsiteX0" fmla="*/ 0 w 2435246"/>
                        <a:gd name="connsiteY0" fmla="*/ 0 h 3280172"/>
                        <a:gd name="connsiteX1" fmla="*/ 2257876 w 2435246"/>
                        <a:gd name="connsiteY1" fmla="*/ 0 h 3280172"/>
                        <a:gd name="connsiteX2" fmla="*/ 2272164 w 2435246"/>
                        <a:gd name="connsiteY2" fmla="*/ 1731934 h 3280172"/>
                        <a:gd name="connsiteX3" fmla="*/ 2267401 w 2435246"/>
                        <a:gd name="connsiteY3" fmla="*/ 1908146 h 3280172"/>
                        <a:gd name="connsiteX4" fmla="*/ 752926 w 2435246"/>
                        <a:gd name="connsiteY4" fmla="*/ 2689196 h 3280172"/>
                        <a:gd name="connsiteX5" fmla="*/ 376689 w 2435246"/>
                        <a:gd name="connsiteY5" fmla="*/ 3279747 h 3280172"/>
                        <a:gd name="connsiteX6" fmla="*/ 0 w 2435246"/>
                        <a:gd name="connsiteY6" fmla="*/ 3280172 h 3280172"/>
                        <a:gd name="connsiteX7" fmla="*/ 0 w 2435246"/>
                        <a:gd name="connsiteY7" fmla="*/ 0 h 3280172"/>
                        <a:gd name="connsiteX0" fmla="*/ 0 w 2435246"/>
                        <a:gd name="connsiteY0" fmla="*/ 0 h 3280172"/>
                        <a:gd name="connsiteX1" fmla="*/ 2257876 w 2435246"/>
                        <a:gd name="connsiteY1" fmla="*/ 0 h 3280172"/>
                        <a:gd name="connsiteX2" fmla="*/ 2272164 w 2435246"/>
                        <a:gd name="connsiteY2" fmla="*/ 1731934 h 3280172"/>
                        <a:gd name="connsiteX3" fmla="*/ 2267401 w 2435246"/>
                        <a:gd name="connsiteY3" fmla="*/ 1908146 h 3280172"/>
                        <a:gd name="connsiteX4" fmla="*/ 752926 w 2435246"/>
                        <a:gd name="connsiteY4" fmla="*/ 2689196 h 3280172"/>
                        <a:gd name="connsiteX5" fmla="*/ 376689 w 2435246"/>
                        <a:gd name="connsiteY5" fmla="*/ 3279747 h 3280172"/>
                        <a:gd name="connsiteX6" fmla="*/ 0 w 2435246"/>
                        <a:gd name="connsiteY6" fmla="*/ 3280172 h 3280172"/>
                        <a:gd name="connsiteX7" fmla="*/ 0 w 2435246"/>
                        <a:gd name="connsiteY7" fmla="*/ 0 h 3280172"/>
                        <a:gd name="connsiteX0" fmla="*/ 0 w 2435246"/>
                        <a:gd name="connsiteY0" fmla="*/ 0 h 3280172"/>
                        <a:gd name="connsiteX1" fmla="*/ 2257876 w 2435246"/>
                        <a:gd name="connsiteY1" fmla="*/ 0 h 3280172"/>
                        <a:gd name="connsiteX2" fmla="*/ 2272164 w 2435246"/>
                        <a:gd name="connsiteY2" fmla="*/ 1731934 h 3280172"/>
                        <a:gd name="connsiteX3" fmla="*/ 2267401 w 2435246"/>
                        <a:gd name="connsiteY3" fmla="*/ 1908146 h 3280172"/>
                        <a:gd name="connsiteX4" fmla="*/ 752926 w 2435246"/>
                        <a:gd name="connsiteY4" fmla="*/ 2689196 h 3280172"/>
                        <a:gd name="connsiteX5" fmla="*/ 376689 w 2435246"/>
                        <a:gd name="connsiteY5" fmla="*/ 3279747 h 3280172"/>
                        <a:gd name="connsiteX6" fmla="*/ 0 w 2435246"/>
                        <a:gd name="connsiteY6" fmla="*/ 3280172 h 3280172"/>
                        <a:gd name="connsiteX7" fmla="*/ 0 w 2435246"/>
                        <a:gd name="connsiteY7" fmla="*/ 0 h 3280172"/>
                        <a:gd name="connsiteX0" fmla="*/ 0 w 2435246"/>
                        <a:gd name="connsiteY0" fmla="*/ 0 h 3280172"/>
                        <a:gd name="connsiteX1" fmla="*/ 2257876 w 2435246"/>
                        <a:gd name="connsiteY1" fmla="*/ 0 h 3280172"/>
                        <a:gd name="connsiteX2" fmla="*/ 2272164 w 2435246"/>
                        <a:gd name="connsiteY2" fmla="*/ 1731934 h 3280172"/>
                        <a:gd name="connsiteX3" fmla="*/ 2267401 w 2435246"/>
                        <a:gd name="connsiteY3" fmla="*/ 1908146 h 3280172"/>
                        <a:gd name="connsiteX4" fmla="*/ 752926 w 2435246"/>
                        <a:gd name="connsiteY4" fmla="*/ 2689196 h 3280172"/>
                        <a:gd name="connsiteX5" fmla="*/ 376689 w 2435246"/>
                        <a:gd name="connsiteY5" fmla="*/ 3279747 h 3280172"/>
                        <a:gd name="connsiteX6" fmla="*/ 0 w 2435246"/>
                        <a:gd name="connsiteY6" fmla="*/ 3280172 h 3280172"/>
                        <a:gd name="connsiteX7" fmla="*/ 0 w 2435246"/>
                        <a:gd name="connsiteY7" fmla="*/ 0 h 3280172"/>
                        <a:gd name="connsiteX0" fmla="*/ 0 w 2435246"/>
                        <a:gd name="connsiteY0" fmla="*/ 0 h 3280172"/>
                        <a:gd name="connsiteX1" fmla="*/ 2257876 w 2435246"/>
                        <a:gd name="connsiteY1" fmla="*/ 0 h 3280172"/>
                        <a:gd name="connsiteX2" fmla="*/ 2272164 w 2435246"/>
                        <a:gd name="connsiteY2" fmla="*/ 1731934 h 3280172"/>
                        <a:gd name="connsiteX3" fmla="*/ 2267401 w 2435246"/>
                        <a:gd name="connsiteY3" fmla="*/ 1908146 h 3280172"/>
                        <a:gd name="connsiteX4" fmla="*/ 752926 w 2435246"/>
                        <a:gd name="connsiteY4" fmla="*/ 2689196 h 3280172"/>
                        <a:gd name="connsiteX5" fmla="*/ 376689 w 2435246"/>
                        <a:gd name="connsiteY5" fmla="*/ 3279747 h 3280172"/>
                        <a:gd name="connsiteX6" fmla="*/ 0 w 2435246"/>
                        <a:gd name="connsiteY6" fmla="*/ 3280172 h 3280172"/>
                        <a:gd name="connsiteX7" fmla="*/ 0 w 2435246"/>
                        <a:gd name="connsiteY7" fmla="*/ 0 h 3280172"/>
                        <a:gd name="connsiteX0" fmla="*/ 0 w 2435246"/>
                        <a:gd name="connsiteY0" fmla="*/ 0 h 3280172"/>
                        <a:gd name="connsiteX1" fmla="*/ 2257876 w 2435246"/>
                        <a:gd name="connsiteY1" fmla="*/ 0 h 3280172"/>
                        <a:gd name="connsiteX2" fmla="*/ 2272164 w 2435246"/>
                        <a:gd name="connsiteY2" fmla="*/ 1731934 h 3280172"/>
                        <a:gd name="connsiteX3" fmla="*/ 2267401 w 2435246"/>
                        <a:gd name="connsiteY3" fmla="*/ 1908146 h 3280172"/>
                        <a:gd name="connsiteX4" fmla="*/ 752926 w 2435246"/>
                        <a:gd name="connsiteY4" fmla="*/ 2689196 h 3280172"/>
                        <a:gd name="connsiteX5" fmla="*/ 376689 w 2435246"/>
                        <a:gd name="connsiteY5" fmla="*/ 3279747 h 3280172"/>
                        <a:gd name="connsiteX6" fmla="*/ 0 w 2435246"/>
                        <a:gd name="connsiteY6" fmla="*/ 3280172 h 3280172"/>
                        <a:gd name="connsiteX7" fmla="*/ 0 w 2435246"/>
                        <a:gd name="connsiteY7" fmla="*/ 0 h 3280172"/>
                        <a:gd name="connsiteX0" fmla="*/ 0 w 2433341"/>
                        <a:gd name="connsiteY0" fmla="*/ 0 h 3280172"/>
                        <a:gd name="connsiteX1" fmla="*/ 2257876 w 2433341"/>
                        <a:gd name="connsiteY1" fmla="*/ 0 h 3280172"/>
                        <a:gd name="connsiteX2" fmla="*/ 2265020 w 2433341"/>
                        <a:gd name="connsiteY2" fmla="*/ 1734315 h 3280172"/>
                        <a:gd name="connsiteX3" fmla="*/ 2267401 w 2433341"/>
                        <a:gd name="connsiteY3" fmla="*/ 1908146 h 3280172"/>
                        <a:gd name="connsiteX4" fmla="*/ 752926 w 2433341"/>
                        <a:gd name="connsiteY4" fmla="*/ 2689196 h 3280172"/>
                        <a:gd name="connsiteX5" fmla="*/ 376689 w 2433341"/>
                        <a:gd name="connsiteY5" fmla="*/ 3279747 h 3280172"/>
                        <a:gd name="connsiteX6" fmla="*/ 0 w 2433341"/>
                        <a:gd name="connsiteY6" fmla="*/ 3280172 h 3280172"/>
                        <a:gd name="connsiteX7" fmla="*/ 0 w 2433341"/>
                        <a:gd name="connsiteY7" fmla="*/ 0 h 3280172"/>
                        <a:gd name="connsiteX0" fmla="*/ 0 w 2433341"/>
                        <a:gd name="connsiteY0" fmla="*/ 0 h 3280172"/>
                        <a:gd name="connsiteX1" fmla="*/ 2257876 w 2433341"/>
                        <a:gd name="connsiteY1" fmla="*/ 0 h 3280172"/>
                        <a:gd name="connsiteX2" fmla="*/ 2265020 w 2433341"/>
                        <a:gd name="connsiteY2" fmla="*/ 1734315 h 3280172"/>
                        <a:gd name="connsiteX3" fmla="*/ 2267401 w 2433341"/>
                        <a:gd name="connsiteY3" fmla="*/ 1908146 h 3280172"/>
                        <a:gd name="connsiteX4" fmla="*/ 752926 w 2433341"/>
                        <a:gd name="connsiteY4" fmla="*/ 2689196 h 3280172"/>
                        <a:gd name="connsiteX5" fmla="*/ 376689 w 2433341"/>
                        <a:gd name="connsiteY5" fmla="*/ 3279747 h 3280172"/>
                        <a:gd name="connsiteX6" fmla="*/ 0 w 2433341"/>
                        <a:gd name="connsiteY6" fmla="*/ 3280172 h 3280172"/>
                        <a:gd name="connsiteX7" fmla="*/ 0 w 2433341"/>
                        <a:gd name="connsiteY7" fmla="*/ 0 h 3280172"/>
                        <a:gd name="connsiteX0" fmla="*/ 0 w 2367830"/>
                        <a:gd name="connsiteY0" fmla="*/ 0 h 3280172"/>
                        <a:gd name="connsiteX1" fmla="*/ 2257876 w 2367830"/>
                        <a:gd name="connsiteY1" fmla="*/ 0 h 3280172"/>
                        <a:gd name="connsiteX2" fmla="*/ 1905452 w 2367830"/>
                        <a:gd name="connsiteY2" fmla="*/ 1484284 h 3280172"/>
                        <a:gd name="connsiteX3" fmla="*/ 2265020 w 2367830"/>
                        <a:gd name="connsiteY3" fmla="*/ 1734315 h 3280172"/>
                        <a:gd name="connsiteX4" fmla="*/ 2267401 w 2367830"/>
                        <a:gd name="connsiteY4" fmla="*/ 1908146 h 3280172"/>
                        <a:gd name="connsiteX5" fmla="*/ 752926 w 2367830"/>
                        <a:gd name="connsiteY5" fmla="*/ 2689196 h 3280172"/>
                        <a:gd name="connsiteX6" fmla="*/ 376689 w 2367830"/>
                        <a:gd name="connsiteY6" fmla="*/ 3279747 h 3280172"/>
                        <a:gd name="connsiteX7" fmla="*/ 0 w 2367830"/>
                        <a:gd name="connsiteY7" fmla="*/ 3280172 h 3280172"/>
                        <a:gd name="connsiteX8" fmla="*/ 0 w 2367830"/>
                        <a:gd name="connsiteY8" fmla="*/ 0 h 3280172"/>
                        <a:gd name="connsiteX0" fmla="*/ 0 w 2367830"/>
                        <a:gd name="connsiteY0" fmla="*/ 0 h 3280172"/>
                        <a:gd name="connsiteX1" fmla="*/ 2257876 w 2367830"/>
                        <a:gd name="connsiteY1" fmla="*/ 0 h 3280172"/>
                        <a:gd name="connsiteX2" fmla="*/ 1905452 w 2367830"/>
                        <a:gd name="connsiteY2" fmla="*/ 1484284 h 3280172"/>
                        <a:gd name="connsiteX3" fmla="*/ 2265020 w 2367830"/>
                        <a:gd name="connsiteY3" fmla="*/ 1734315 h 3280172"/>
                        <a:gd name="connsiteX4" fmla="*/ 2267401 w 2367830"/>
                        <a:gd name="connsiteY4" fmla="*/ 1908146 h 3280172"/>
                        <a:gd name="connsiteX5" fmla="*/ 752926 w 2367830"/>
                        <a:gd name="connsiteY5" fmla="*/ 2689196 h 3280172"/>
                        <a:gd name="connsiteX6" fmla="*/ 376689 w 2367830"/>
                        <a:gd name="connsiteY6" fmla="*/ 3279747 h 3280172"/>
                        <a:gd name="connsiteX7" fmla="*/ 0 w 2367830"/>
                        <a:gd name="connsiteY7" fmla="*/ 3280172 h 3280172"/>
                        <a:gd name="connsiteX8" fmla="*/ 0 w 2367830"/>
                        <a:gd name="connsiteY8" fmla="*/ 0 h 3280172"/>
                        <a:gd name="connsiteX0" fmla="*/ 0 w 2367830"/>
                        <a:gd name="connsiteY0" fmla="*/ 0 h 3280172"/>
                        <a:gd name="connsiteX1" fmla="*/ 2257876 w 2367830"/>
                        <a:gd name="connsiteY1" fmla="*/ 0 h 3280172"/>
                        <a:gd name="connsiteX2" fmla="*/ 1905452 w 2367830"/>
                        <a:gd name="connsiteY2" fmla="*/ 1484284 h 3280172"/>
                        <a:gd name="connsiteX3" fmla="*/ 2265020 w 2367830"/>
                        <a:gd name="connsiteY3" fmla="*/ 1734315 h 3280172"/>
                        <a:gd name="connsiteX4" fmla="*/ 2267401 w 2367830"/>
                        <a:gd name="connsiteY4" fmla="*/ 1908146 h 3280172"/>
                        <a:gd name="connsiteX5" fmla="*/ 752926 w 2367830"/>
                        <a:gd name="connsiteY5" fmla="*/ 2689196 h 3280172"/>
                        <a:gd name="connsiteX6" fmla="*/ 376689 w 2367830"/>
                        <a:gd name="connsiteY6" fmla="*/ 3279747 h 3280172"/>
                        <a:gd name="connsiteX7" fmla="*/ 0 w 2367830"/>
                        <a:gd name="connsiteY7" fmla="*/ 3280172 h 3280172"/>
                        <a:gd name="connsiteX8" fmla="*/ 0 w 2367830"/>
                        <a:gd name="connsiteY8" fmla="*/ 0 h 3280172"/>
                        <a:gd name="connsiteX0" fmla="*/ 0 w 2349734"/>
                        <a:gd name="connsiteY0" fmla="*/ 0 h 3280172"/>
                        <a:gd name="connsiteX1" fmla="*/ 2257876 w 2349734"/>
                        <a:gd name="connsiteY1" fmla="*/ 0 h 3280172"/>
                        <a:gd name="connsiteX2" fmla="*/ 1867352 w 2349734"/>
                        <a:gd name="connsiteY2" fmla="*/ 1179484 h 3280172"/>
                        <a:gd name="connsiteX3" fmla="*/ 1905452 w 2349734"/>
                        <a:gd name="connsiteY3" fmla="*/ 1484284 h 3280172"/>
                        <a:gd name="connsiteX4" fmla="*/ 2265020 w 2349734"/>
                        <a:gd name="connsiteY4" fmla="*/ 1734315 h 3280172"/>
                        <a:gd name="connsiteX5" fmla="*/ 2267401 w 2349734"/>
                        <a:gd name="connsiteY5" fmla="*/ 1908146 h 3280172"/>
                        <a:gd name="connsiteX6" fmla="*/ 752926 w 2349734"/>
                        <a:gd name="connsiteY6" fmla="*/ 2689196 h 3280172"/>
                        <a:gd name="connsiteX7" fmla="*/ 376689 w 2349734"/>
                        <a:gd name="connsiteY7" fmla="*/ 3279747 h 3280172"/>
                        <a:gd name="connsiteX8" fmla="*/ 0 w 2349734"/>
                        <a:gd name="connsiteY8" fmla="*/ 3280172 h 3280172"/>
                        <a:gd name="connsiteX9" fmla="*/ 0 w 2349734"/>
                        <a:gd name="connsiteY9" fmla="*/ 0 h 3280172"/>
                        <a:gd name="connsiteX0" fmla="*/ 0 w 2349734"/>
                        <a:gd name="connsiteY0" fmla="*/ 0 h 3280172"/>
                        <a:gd name="connsiteX1" fmla="*/ 2257876 w 2349734"/>
                        <a:gd name="connsiteY1" fmla="*/ 0 h 3280172"/>
                        <a:gd name="connsiteX2" fmla="*/ 1867352 w 2349734"/>
                        <a:gd name="connsiteY2" fmla="*/ 1179484 h 3280172"/>
                        <a:gd name="connsiteX3" fmla="*/ 1905452 w 2349734"/>
                        <a:gd name="connsiteY3" fmla="*/ 1484284 h 3280172"/>
                        <a:gd name="connsiteX4" fmla="*/ 2265020 w 2349734"/>
                        <a:gd name="connsiteY4" fmla="*/ 1734315 h 3280172"/>
                        <a:gd name="connsiteX5" fmla="*/ 2267401 w 2349734"/>
                        <a:gd name="connsiteY5" fmla="*/ 1908146 h 3280172"/>
                        <a:gd name="connsiteX6" fmla="*/ 752926 w 2349734"/>
                        <a:gd name="connsiteY6" fmla="*/ 2689196 h 3280172"/>
                        <a:gd name="connsiteX7" fmla="*/ 376689 w 2349734"/>
                        <a:gd name="connsiteY7" fmla="*/ 3279747 h 3280172"/>
                        <a:gd name="connsiteX8" fmla="*/ 0 w 2349734"/>
                        <a:gd name="connsiteY8" fmla="*/ 3280172 h 3280172"/>
                        <a:gd name="connsiteX9" fmla="*/ 0 w 2349734"/>
                        <a:gd name="connsiteY9" fmla="*/ 0 h 3280172"/>
                        <a:gd name="connsiteX0" fmla="*/ 0 w 2349734"/>
                        <a:gd name="connsiteY0" fmla="*/ 0 h 3280172"/>
                        <a:gd name="connsiteX1" fmla="*/ 2257876 w 2349734"/>
                        <a:gd name="connsiteY1" fmla="*/ 0 h 3280172"/>
                        <a:gd name="connsiteX2" fmla="*/ 1867352 w 2349734"/>
                        <a:gd name="connsiteY2" fmla="*/ 1179484 h 3280172"/>
                        <a:gd name="connsiteX3" fmla="*/ 1905452 w 2349734"/>
                        <a:gd name="connsiteY3" fmla="*/ 1484284 h 3280172"/>
                        <a:gd name="connsiteX4" fmla="*/ 2265020 w 2349734"/>
                        <a:gd name="connsiteY4" fmla="*/ 1734315 h 3280172"/>
                        <a:gd name="connsiteX5" fmla="*/ 2267401 w 2349734"/>
                        <a:gd name="connsiteY5" fmla="*/ 1908146 h 3280172"/>
                        <a:gd name="connsiteX6" fmla="*/ 752926 w 2349734"/>
                        <a:gd name="connsiteY6" fmla="*/ 2689196 h 3280172"/>
                        <a:gd name="connsiteX7" fmla="*/ 376689 w 2349734"/>
                        <a:gd name="connsiteY7" fmla="*/ 3279747 h 3280172"/>
                        <a:gd name="connsiteX8" fmla="*/ 0 w 2349734"/>
                        <a:gd name="connsiteY8" fmla="*/ 3280172 h 3280172"/>
                        <a:gd name="connsiteX9" fmla="*/ 0 w 2349734"/>
                        <a:gd name="connsiteY9" fmla="*/ 0 h 3280172"/>
                        <a:gd name="connsiteX0" fmla="*/ 0 w 2349734"/>
                        <a:gd name="connsiteY0" fmla="*/ 0 h 3280172"/>
                        <a:gd name="connsiteX1" fmla="*/ 2257876 w 2349734"/>
                        <a:gd name="connsiteY1" fmla="*/ 0 h 3280172"/>
                        <a:gd name="connsiteX2" fmla="*/ 1867352 w 2349734"/>
                        <a:gd name="connsiteY2" fmla="*/ 1179484 h 3280172"/>
                        <a:gd name="connsiteX3" fmla="*/ 1905452 w 2349734"/>
                        <a:gd name="connsiteY3" fmla="*/ 1484284 h 3280172"/>
                        <a:gd name="connsiteX4" fmla="*/ 2265020 w 2349734"/>
                        <a:gd name="connsiteY4" fmla="*/ 1734315 h 3280172"/>
                        <a:gd name="connsiteX5" fmla="*/ 2267401 w 2349734"/>
                        <a:gd name="connsiteY5" fmla="*/ 1908146 h 3280172"/>
                        <a:gd name="connsiteX6" fmla="*/ 752926 w 2349734"/>
                        <a:gd name="connsiteY6" fmla="*/ 2689196 h 3280172"/>
                        <a:gd name="connsiteX7" fmla="*/ 376689 w 2349734"/>
                        <a:gd name="connsiteY7" fmla="*/ 3279747 h 3280172"/>
                        <a:gd name="connsiteX8" fmla="*/ 0 w 2349734"/>
                        <a:gd name="connsiteY8" fmla="*/ 3280172 h 3280172"/>
                        <a:gd name="connsiteX9" fmla="*/ 0 w 2349734"/>
                        <a:gd name="connsiteY9" fmla="*/ 0 h 3280172"/>
                        <a:gd name="connsiteX0" fmla="*/ 0 w 2360116"/>
                        <a:gd name="connsiteY0" fmla="*/ 0 h 3280172"/>
                        <a:gd name="connsiteX1" fmla="*/ 2257876 w 2360116"/>
                        <a:gd name="connsiteY1" fmla="*/ 0 h 3280172"/>
                        <a:gd name="connsiteX2" fmla="*/ 1976890 w 2360116"/>
                        <a:gd name="connsiteY2" fmla="*/ 1058040 h 3280172"/>
                        <a:gd name="connsiteX3" fmla="*/ 1867352 w 2360116"/>
                        <a:gd name="connsiteY3" fmla="*/ 1179484 h 3280172"/>
                        <a:gd name="connsiteX4" fmla="*/ 1905452 w 2360116"/>
                        <a:gd name="connsiteY4" fmla="*/ 1484284 h 3280172"/>
                        <a:gd name="connsiteX5" fmla="*/ 2265020 w 2360116"/>
                        <a:gd name="connsiteY5" fmla="*/ 1734315 h 3280172"/>
                        <a:gd name="connsiteX6" fmla="*/ 2267401 w 2360116"/>
                        <a:gd name="connsiteY6" fmla="*/ 1908146 h 3280172"/>
                        <a:gd name="connsiteX7" fmla="*/ 752926 w 2360116"/>
                        <a:gd name="connsiteY7" fmla="*/ 2689196 h 3280172"/>
                        <a:gd name="connsiteX8" fmla="*/ 376689 w 2360116"/>
                        <a:gd name="connsiteY8" fmla="*/ 3279747 h 3280172"/>
                        <a:gd name="connsiteX9" fmla="*/ 0 w 2360116"/>
                        <a:gd name="connsiteY9" fmla="*/ 3280172 h 3280172"/>
                        <a:gd name="connsiteX10" fmla="*/ 0 w 2360116"/>
                        <a:gd name="connsiteY10" fmla="*/ 0 h 3280172"/>
                        <a:gd name="connsiteX0" fmla="*/ 0 w 2354764"/>
                        <a:gd name="connsiteY0" fmla="*/ 0 h 3280172"/>
                        <a:gd name="connsiteX1" fmla="*/ 2257876 w 2354764"/>
                        <a:gd name="connsiteY1" fmla="*/ 0 h 3280172"/>
                        <a:gd name="connsiteX2" fmla="*/ 1934027 w 2354764"/>
                        <a:gd name="connsiteY2" fmla="*/ 1027084 h 3280172"/>
                        <a:gd name="connsiteX3" fmla="*/ 1867352 w 2354764"/>
                        <a:gd name="connsiteY3" fmla="*/ 1179484 h 3280172"/>
                        <a:gd name="connsiteX4" fmla="*/ 1905452 w 2354764"/>
                        <a:gd name="connsiteY4" fmla="*/ 1484284 h 3280172"/>
                        <a:gd name="connsiteX5" fmla="*/ 2265020 w 2354764"/>
                        <a:gd name="connsiteY5" fmla="*/ 1734315 h 3280172"/>
                        <a:gd name="connsiteX6" fmla="*/ 2267401 w 2354764"/>
                        <a:gd name="connsiteY6" fmla="*/ 1908146 h 3280172"/>
                        <a:gd name="connsiteX7" fmla="*/ 752926 w 2354764"/>
                        <a:gd name="connsiteY7" fmla="*/ 2689196 h 3280172"/>
                        <a:gd name="connsiteX8" fmla="*/ 376689 w 2354764"/>
                        <a:gd name="connsiteY8" fmla="*/ 3279747 h 3280172"/>
                        <a:gd name="connsiteX9" fmla="*/ 0 w 2354764"/>
                        <a:gd name="connsiteY9" fmla="*/ 3280172 h 3280172"/>
                        <a:gd name="connsiteX10" fmla="*/ 0 w 2354764"/>
                        <a:gd name="connsiteY10" fmla="*/ 0 h 3280172"/>
                        <a:gd name="connsiteX0" fmla="*/ 0 w 2354764"/>
                        <a:gd name="connsiteY0" fmla="*/ 0 h 3280172"/>
                        <a:gd name="connsiteX1" fmla="*/ 2257876 w 2354764"/>
                        <a:gd name="connsiteY1" fmla="*/ 0 h 3280172"/>
                        <a:gd name="connsiteX2" fmla="*/ 1934027 w 2354764"/>
                        <a:gd name="connsiteY2" fmla="*/ 1027084 h 3280172"/>
                        <a:gd name="connsiteX3" fmla="*/ 1867352 w 2354764"/>
                        <a:gd name="connsiteY3" fmla="*/ 1179484 h 3280172"/>
                        <a:gd name="connsiteX4" fmla="*/ 1905452 w 2354764"/>
                        <a:gd name="connsiteY4" fmla="*/ 1484284 h 3280172"/>
                        <a:gd name="connsiteX5" fmla="*/ 2265020 w 2354764"/>
                        <a:gd name="connsiteY5" fmla="*/ 1734315 h 3280172"/>
                        <a:gd name="connsiteX6" fmla="*/ 2267401 w 2354764"/>
                        <a:gd name="connsiteY6" fmla="*/ 1908146 h 3280172"/>
                        <a:gd name="connsiteX7" fmla="*/ 752926 w 2354764"/>
                        <a:gd name="connsiteY7" fmla="*/ 2689196 h 3280172"/>
                        <a:gd name="connsiteX8" fmla="*/ 376689 w 2354764"/>
                        <a:gd name="connsiteY8" fmla="*/ 3279747 h 3280172"/>
                        <a:gd name="connsiteX9" fmla="*/ 0 w 2354764"/>
                        <a:gd name="connsiteY9" fmla="*/ 3280172 h 3280172"/>
                        <a:gd name="connsiteX10" fmla="*/ 0 w 2354764"/>
                        <a:gd name="connsiteY10" fmla="*/ 0 h 3280172"/>
                        <a:gd name="connsiteX0" fmla="*/ 0 w 2354764"/>
                        <a:gd name="connsiteY0" fmla="*/ 0 h 3280172"/>
                        <a:gd name="connsiteX1" fmla="*/ 2257876 w 2354764"/>
                        <a:gd name="connsiteY1" fmla="*/ 0 h 3280172"/>
                        <a:gd name="connsiteX2" fmla="*/ 1934027 w 2354764"/>
                        <a:gd name="connsiteY2" fmla="*/ 1027084 h 3280172"/>
                        <a:gd name="connsiteX3" fmla="*/ 1867352 w 2354764"/>
                        <a:gd name="connsiteY3" fmla="*/ 1179484 h 3280172"/>
                        <a:gd name="connsiteX4" fmla="*/ 1905452 w 2354764"/>
                        <a:gd name="connsiteY4" fmla="*/ 1484284 h 3280172"/>
                        <a:gd name="connsiteX5" fmla="*/ 2265020 w 2354764"/>
                        <a:gd name="connsiteY5" fmla="*/ 1734315 h 3280172"/>
                        <a:gd name="connsiteX6" fmla="*/ 2267401 w 2354764"/>
                        <a:gd name="connsiteY6" fmla="*/ 1908146 h 3280172"/>
                        <a:gd name="connsiteX7" fmla="*/ 752926 w 2354764"/>
                        <a:gd name="connsiteY7" fmla="*/ 2689196 h 3280172"/>
                        <a:gd name="connsiteX8" fmla="*/ 376689 w 2354764"/>
                        <a:gd name="connsiteY8" fmla="*/ 3279747 h 3280172"/>
                        <a:gd name="connsiteX9" fmla="*/ 0 w 2354764"/>
                        <a:gd name="connsiteY9" fmla="*/ 3280172 h 3280172"/>
                        <a:gd name="connsiteX10" fmla="*/ 0 w 2354764"/>
                        <a:gd name="connsiteY10" fmla="*/ 0 h 3280172"/>
                        <a:gd name="connsiteX0" fmla="*/ 0 w 2267401"/>
                        <a:gd name="connsiteY0" fmla="*/ 28575 h 3308747"/>
                        <a:gd name="connsiteX1" fmla="*/ 1870526 w 2267401"/>
                        <a:gd name="connsiteY1" fmla="*/ 0 h 3308747"/>
                        <a:gd name="connsiteX2" fmla="*/ 1934027 w 2267401"/>
                        <a:gd name="connsiteY2" fmla="*/ 1055659 h 3308747"/>
                        <a:gd name="connsiteX3" fmla="*/ 1867352 w 2267401"/>
                        <a:gd name="connsiteY3" fmla="*/ 1208059 h 3308747"/>
                        <a:gd name="connsiteX4" fmla="*/ 1905452 w 2267401"/>
                        <a:gd name="connsiteY4" fmla="*/ 1512859 h 3308747"/>
                        <a:gd name="connsiteX5" fmla="*/ 2265020 w 2267401"/>
                        <a:gd name="connsiteY5" fmla="*/ 1762890 h 3308747"/>
                        <a:gd name="connsiteX6" fmla="*/ 2267401 w 2267401"/>
                        <a:gd name="connsiteY6" fmla="*/ 1936721 h 3308747"/>
                        <a:gd name="connsiteX7" fmla="*/ 752926 w 2267401"/>
                        <a:gd name="connsiteY7" fmla="*/ 2717771 h 3308747"/>
                        <a:gd name="connsiteX8" fmla="*/ 376689 w 2267401"/>
                        <a:gd name="connsiteY8" fmla="*/ 3308322 h 3308747"/>
                        <a:gd name="connsiteX9" fmla="*/ 0 w 2267401"/>
                        <a:gd name="connsiteY9" fmla="*/ 3308747 h 3308747"/>
                        <a:gd name="connsiteX10" fmla="*/ 0 w 2267401"/>
                        <a:gd name="connsiteY10" fmla="*/ 28575 h 3308747"/>
                        <a:gd name="connsiteX0" fmla="*/ 0 w 2267401"/>
                        <a:gd name="connsiteY0" fmla="*/ 28575 h 3308747"/>
                        <a:gd name="connsiteX1" fmla="*/ 1870526 w 2267401"/>
                        <a:gd name="connsiteY1" fmla="*/ 0 h 3308747"/>
                        <a:gd name="connsiteX2" fmla="*/ 1934027 w 2267401"/>
                        <a:gd name="connsiteY2" fmla="*/ 1055659 h 3308747"/>
                        <a:gd name="connsiteX3" fmla="*/ 1867352 w 2267401"/>
                        <a:gd name="connsiteY3" fmla="*/ 1208059 h 3308747"/>
                        <a:gd name="connsiteX4" fmla="*/ 1905452 w 2267401"/>
                        <a:gd name="connsiteY4" fmla="*/ 1512859 h 3308747"/>
                        <a:gd name="connsiteX5" fmla="*/ 2265020 w 2267401"/>
                        <a:gd name="connsiteY5" fmla="*/ 1762890 h 3308747"/>
                        <a:gd name="connsiteX6" fmla="*/ 2267401 w 2267401"/>
                        <a:gd name="connsiteY6" fmla="*/ 1936721 h 3308747"/>
                        <a:gd name="connsiteX7" fmla="*/ 752926 w 2267401"/>
                        <a:gd name="connsiteY7" fmla="*/ 2717771 h 3308747"/>
                        <a:gd name="connsiteX8" fmla="*/ 376689 w 2267401"/>
                        <a:gd name="connsiteY8" fmla="*/ 3308322 h 3308747"/>
                        <a:gd name="connsiteX9" fmla="*/ 0 w 2267401"/>
                        <a:gd name="connsiteY9" fmla="*/ 3308747 h 3308747"/>
                        <a:gd name="connsiteX10" fmla="*/ 0 w 2267401"/>
                        <a:gd name="connsiteY10" fmla="*/ 28575 h 3308747"/>
                        <a:gd name="connsiteX0" fmla="*/ 0 w 2267401"/>
                        <a:gd name="connsiteY0" fmla="*/ 28575 h 3308747"/>
                        <a:gd name="connsiteX1" fmla="*/ 1870526 w 2267401"/>
                        <a:gd name="connsiteY1" fmla="*/ 0 h 3308747"/>
                        <a:gd name="connsiteX2" fmla="*/ 1934027 w 2267401"/>
                        <a:gd name="connsiteY2" fmla="*/ 1055659 h 3308747"/>
                        <a:gd name="connsiteX3" fmla="*/ 1867352 w 2267401"/>
                        <a:gd name="connsiteY3" fmla="*/ 1208059 h 3308747"/>
                        <a:gd name="connsiteX4" fmla="*/ 1905452 w 2267401"/>
                        <a:gd name="connsiteY4" fmla="*/ 1512859 h 3308747"/>
                        <a:gd name="connsiteX5" fmla="*/ 2265020 w 2267401"/>
                        <a:gd name="connsiteY5" fmla="*/ 1762890 h 3308747"/>
                        <a:gd name="connsiteX6" fmla="*/ 2267401 w 2267401"/>
                        <a:gd name="connsiteY6" fmla="*/ 1936721 h 3308747"/>
                        <a:gd name="connsiteX7" fmla="*/ 752926 w 2267401"/>
                        <a:gd name="connsiteY7" fmla="*/ 2717771 h 3308747"/>
                        <a:gd name="connsiteX8" fmla="*/ 376689 w 2267401"/>
                        <a:gd name="connsiteY8" fmla="*/ 3308322 h 3308747"/>
                        <a:gd name="connsiteX9" fmla="*/ 0 w 2267401"/>
                        <a:gd name="connsiteY9" fmla="*/ 3308747 h 3308747"/>
                        <a:gd name="connsiteX10" fmla="*/ 0 w 2267401"/>
                        <a:gd name="connsiteY10" fmla="*/ 28575 h 3308747"/>
                        <a:gd name="connsiteX0" fmla="*/ 0 w 2267401"/>
                        <a:gd name="connsiteY0" fmla="*/ 28575 h 3308747"/>
                        <a:gd name="connsiteX1" fmla="*/ 1870526 w 2267401"/>
                        <a:gd name="connsiteY1" fmla="*/ 0 h 3308747"/>
                        <a:gd name="connsiteX2" fmla="*/ 1934027 w 2267401"/>
                        <a:gd name="connsiteY2" fmla="*/ 1055659 h 3308747"/>
                        <a:gd name="connsiteX3" fmla="*/ 1867352 w 2267401"/>
                        <a:gd name="connsiteY3" fmla="*/ 1208059 h 3308747"/>
                        <a:gd name="connsiteX4" fmla="*/ 1905452 w 2267401"/>
                        <a:gd name="connsiteY4" fmla="*/ 1512859 h 3308747"/>
                        <a:gd name="connsiteX5" fmla="*/ 2265020 w 2267401"/>
                        <a:gd name="connsiteY5" fmla="*/ 1762890 h 3308747"/>
                        <a:gd name="connsiteX6" fmla="*/ 2267401 w 2267401"/>
                        <a:gd name="connsiteY6" fmla="*/ 1936721 h 3308747"/>
                        <a:gd name="connsiteX7" fmla="*/ 752926 w 2267401"/>
                        <a:gd name="connsiteY7" fmla="*/ 2717771 h 3308747"/>
                        <a:gd name="connsiteX8" fmla="*/ 376689 w 2267401"/>
                        <a:gd name="connsiteY8" fmla="*/ 3308322 h 3308747"/>
                        <a:gd name="connsiteX9" fmla="*/ 0 w 2267401"/>
                        <a:gd name="connsiteY9" fmla="*/ 3308747 h 3308747"/>
                        <a:gd name="connsiteX10" fmla="*/ 0 w 2267401"/>
                        <a:gd name="connsiteY10" fmla="*/ 28575 h 3308747"/>
                        <a:gd name="connsiteX0" fmla="*/ 0 w 2267401"/>
                        <a:gd name="connsiteY0" fmla="*/ 530253 h 3810425"/>
                        <a:gd name="connsiteX1" fmla="*/ 1838778 w 2267401"/>
                        <a:gd name="connsiteY1" fmla="*/ 0 h 3810425"/>
                        <a:gd name="connsiteX2" fmla="*/ 1870526 w 2267401"/>
                        <a:gd name="connsiteY2" fmla="*/ 501678 h 3810425"/>
                        <a:gd name="connsiteX3" fmla="*/ 1934027 w 2267401"/>
                        <a:gd name="connsiteY3" fmla="*/ 1557337 h 3810425"/>
                        <a:gd name="connsiteX4" fmla="*/ 1867352 w 2267401"/>
                        <a:gd name="connsiteY4" fmla="*/ 1709737 h 3810425"/>
                        <a:gd name="connsiteX5" fmla="*/ 1905452 w 2267401"/>
                        <a:gd name="connsiteY5" fmla="*/ 2014537 h 3810425"/>
                        <a:gd name="connsiteX6" fmla="*/ 2265020 w 2267401"/>
                        <a:gd name="connsiteY6" fmla="*/ 2264568 h 3810425"/>
                        <a:gd name="connsiteX7" fmla="*/ 2267401 w 2267401"/>
                        <a:gd name="connsiteY7" fmla="*/ 2438399 h 3810425"/>
                        <a:gd name="connsiteX8" fmla="*/ 752926 w 2267401"/>
                        <a:gd name="connsiteY8" fmla="*/ 3219449 h 3810425"/>
                        <a:gd name="connsiteX9" fmla="*/ 376689 w 2267401"/>
                        <a:gd name="connsiteY9" fmla="*/ 3810000 h 3810425"/>
                        <a:gd name="connsiteX10" fmla="*/ 0 w 2267401"/>
                        <a:gd name="connsiteY10" fmla="*/ 3810425 h 3810425"/>
                        <a:gd name="connsiteX11" fmla="*/ 0 w 2267401"/>
                        <a:gd name="connsiteY11" fmla="*/ 530253 h 3810425"/>
                        <a:gd name="connsiteX0" fmla="*/ 0 w 2267401"/>
                        <a:gd name="connsiteY0" fmla="*/ 530253 h 3810425"/>
                        <a:gd name="connsiteX1" fmla="*/ 1838778 w 2267401"/>
                        <a:gd name="connsiteY1" fmla="*/ 0 h 3810425"/>
                        <a:gd name="connsiteX2" fmla="*/ 1876876 w 2267401"/>
                        <a:gd name="connsiteY2" fmla="*/ 498503 h 3810425"/>
                        <a:gd name="connsiteX3" fmla="*/ 1934027 w 2267401"/>
                        <a:gd name="connsiteY3" fmla="*/ 1557337 h 3810425"/>
                        <a:gd name="connsiteX4" fmla="*/ 1867352 w 2267401"/>
                        <a:gd name="connsiteY4" fmla="*/ 1709737 h 3810425"/>
                        <a:gd name="connsiteX5" fmla="*/ 1905452 w 2267401"/>
                        <a:gd name="connsiteY5" fmla="*/ 2014537 h 3810425"/>
                        <a:gd name="connsiteX6" fmla="*/ 2265020 w 2267401"/>
                        <a:gd name="connsiteY6" fmla="*/ 2264568 h 3810425"/>
                        <a:gd name="connsiteX7" fmla="*/ 2267401 w 2267401"/>
                        <a:gd name="connsiteY7" fmla="*/ 2438399 h 3810425"/>
                        <a:gd name="connsiteX8" fmla="*/ 752926 w 2267401"/>
                        <a:gd name="connsiteY8" fmla="*/ 3219449 h 3810425"/>
                        <a:gd name="connsiteX9" fmla="*/ 376689 w 2267401"/>
                        <a:gd name="connsiteY9" fmla="*/ 3810000 h 3810425"/>
                        <a:gd name="connsiteX10" fmla="*/ 0 w 2267401"/>
                        <a:gd name="connsiteY10" fmla="*/ 3810425 h 3810425"/>
                        <a:gd name="connsiteX11" fmla="*/ 0 w 2267401"/>
                        <a:gd name="connsiteY11" fmla="*/ 530253 h 3810425"/>
                        <a:gd name="connsiteX0" fmla="*/ 866775 w 2267401"/>
                        <a:gd name="connsiteY0" fmla="*/ 133378 h 3810425"/>
                        <a:gd name="connsiteX1" fmla="*/ 1838778 w 2267401"/>
                        <a:gd name="connsiteY1" fmla="*/ 0 h 3810425"/>
                        <a:gd name="connsiteX2" fmla="*/ 1876876 w 2267401"/>
                        <a:gd name="connsiteY2" fmla="*/ 498503 h 3810425"/>
                        <a:gd name="connsiteX3" fmla="*/ 1934027 w 2267401"/>
                        <a:gd name="connsiteY3" fmla="*/ 1557337 h 3810425"/>
                        <a:gd name="connsiteX4" fmla="*/ 1867352 w 2267401"/>
                        <a:gd name="connsiteY4" fmla="*/ 1709737 h 3810425"/>
                        <a:gd name="connsiteX5" fmla="*/ 1905452 w 2267401"/>
                        <a:gd name="connsiteY5" fmla="*/ 2014537 h 3810425"/>
                        <a:gd name="connsiteX6" fmla="*/ 2265020 w 2267401"/>
                        <a:gd name="connsiteY6" fmla="*/ 2264568 h 3810425"/>
                        <a:gd name="connsiteX7" fmla="*/ 2267401 w 2267401"/>
                        <a:gd name="connsiteY7" fmla="*/ 2438399 h 3810425"/>
                        <a:gd name="connsiteX8" fmla="*/ 752926 w 2267401"/>
                        <a:gd name="connsiteY8" fmla="*/ 3219449 h 3810425"/>
                        <a:gd name="connsiteX9" fmla="*/ 376689 w 2267401"/>
                        <a:gd name="connsiteY9" fmla="*/ 3810000 h 3810425"/>
                        <a:gd name="connsiteX10" fmla="*/ 0 w 2267401"/>
                        <a:gd name="connsiteY10" fmla="*/ 3810425 h 3810425"/>
                        <a:gd name="connsiteX11" fmla="*/ 866775 w 2267401"/>
                        <a:gd name="connsiteY11" fmla="*/ 133378 h 3810425"/>
                        <a:gd name="connsiteX0" fmla="*/ 860425 w 2267401"/>
                        <a:gd name="connsiteY0" fmla="*/ 142903 h 3810425"/>
                        <a:gd name="connsiteX1" fmla="*/ 1838778 w 2267401"/>
                        <a:gd name="connsiteY1" fmla="*/ 0 h 3810425"/>
                        <a:gd name="connsiteX2" fmla="*/ 1876876 w 2267401"/>
                        <a:gd name="connsiteY2" fmla="*/ 498503 h 3810425"/>
                        <a:gd name="connsiteX3" fmla="*/ 1934027 w 2267401"/>
                        <a:gd name="connsiteY3" fmla="*/ 1557337 h 3810425"/>
                        <a:gd name="connsiteX4" fmla="*/ 1867352 w 2267401"/>
                        <a:gd name="connsiteY4" fmla="*/ 1709737 h 3810425"/>
                        <a:gd name="connsiteX5" fmla="*/ 1905452 w 2267401"/>
                        <a:gd name="connsiteY5" fmla="*/ 2014537 h 3810425"/>
                        <a:gd name="connsiteX6" fmla="*/ 2265020 w 2267401"/>
                        <a:gd name="connsiteY6" fmla="*/ 2264568 h 3810425"/>
                        <a:gd name="connsiteX7" fmla="*/ 2267401 w 2267401"/>
                        <a:gd name="connsiteY7" fmla="*/ 2438399 h 3810425"/>
                        <a:gd name="connsiteX8" fmla="*/ 752926 w 2267401"/>
                        <a:gd name="connsiteY8" fmla="*/ 3219449 h 3810425"/>
                        <a:gd name="connsiteX9" fmla="*/ 376689 w 2267401"/>
                        <a:gd name="connsiteY9" fmla="*/ 3810000 h 3810425"/>
                        <a:gd name="connsiteX10" fmla="*/ 0 w 2267401"/>
                        <a:gd name="connsiteY10" fmla="*/ 3810425 h 3810425"/>
                        <a:gd name="connsiteX11" fmla="*/ 860425 w 2267401"/>
                        <a:gd name="connsiteY11" fmla="*/ 142903 h 3810425"/>
                        <a:gd name="connsiteX0" fmla="*/ 860425 w 2267401"/>
                        <a:gd name="connsiteY0" fmla="*/ 171470 h 3838992"/>
                        <a:gd name="connsiteX1" fmla="*/ 1838778 w 2267401"/>
                        <a:gd name="connsiteY1" fmla="*/ 28567 h 3838992"/>
                        <a:gd name="connsiteX2" fmla="*/ 1876876 w 2267401"/>
                        <a:gd name="connsiteY2" fmla="*/ 527070 h 3838992"/>
                        <a:gd name="connsiteX3" fmla="*/ 1934027 w 2267401"/>
                        <a:gd name="connsiteY3" fmla="*/ 1585904 h 3838992"/>
                        <a:gd name="connsiteX4" fmla="*/ 1867352 w 2267401"/>
                        <a:gd name="connsiteY4" fmla="*/ 1738304 h 3838992"/>
                        <a:gd name="connsiteX5" fmla="*/ 1905452 w 2267401"/>
                        <a:gd name="connsiteY5" fmla="*/ 2043104 h 3838992"/>
                        <a:gd name="connsiteX6" fmla="*/ 2265020 w 2267401"/>
                        <a:gd name="connsiteY6" fmla="*/ 2293135 h 3838992"/>
                        <a:gd name="connsiteX7" fmla="*/ 2267401 w 2267401"/>
                        <a:gd name="connsiteY7" fmla="*/ 2466966 h 3838992"/>
                        <a:gd name="connsiteX8" fmla="*/ 752926 w 2267401"/>
                        <a:gd name="connsiteY8" fmla="*/ 3248016 h 3838992"/>
                        <a:gd name="connsiteX9" fmla="*/ 376689 w 2267401"/>
                        <a:gd name="connsiteY9" fmla="*/ 3838567 h 3838992"/>
                        <a:gd name="connsiteX10" fmla="*/ 0 w 2267401"/>
                        <a:gd name="connsiteY10" fmla="*/ 3838992 h 3838992"/>
                        <a:gd name="connsiteX11" fmla="*/ 860425 w 2267401"/>
                        <a:gd name="connsiteY11" fmla="*/ 171470 h 383899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860425 w 2267401"/>
                        <a:gd name="connsiteY11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860425 w 2267401"/>
                        <a:gd name="connsiteY11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822778 w 2267401"/>
                        <a:gd name="connsiteY11" fmla="*/ 953582 h 3909932"/>
                        <a:gd name="connsiteX12" fmla="*/ 860425 w 2267401"/>
                        <a:gd name="connsiteY12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822778 w 2267401"/>
                        <a:gd name="connsiteY11" fmla="*/ 953582 h 3909932"/>
                        <a:gd name="connsiteX12" fmla="*/ 860425 w 2267401"/>
                        <a:gd name="connsiteY12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822778 w 2267401"/>
                        <a:gd name="connsiteY11" fmla="*/ 953582 h 3909932"/>
                        <a:gd name="connsiteX12" fmla="*/ 860425 w 2267401"/>
                        <a:gd name="connsiteY12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956128 w 2267401"/>
                        <a:gd name="connsiteY11" fmla="*/ 1486982 h 3909932"/>
                        <a:gd name="connsiteX12" fmla="*/ 822778 w 2267401"/>
                        <a:gd name="connsiteY12" fmla="*/ 953582 h 3909932"/>
                        <a:gd name="connsiteX13" fmla="*/ 860425 w 2267401"/>
                        <a:gd name="connsiteY13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956128 w 2267401"/>
                        <a:gd name="connsiteY11" fmla="*/ 1486982 h 3909932"/>
                        <a:gd name="connsiteX12" fmla="*/ 822778 w 2267401"/>
                        <a:gd name="connsiteY12" fmla="*/ 953582 h 3909932"/>
                        <a:gd name="connsiteX13" fmla="*/ 860425 w 2267401"/>
                        <a:gd name="connsiteY13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956128 w 2267401"/>
                        <a:gd name="connsiteY11" fmla="*/ 1486982 h 3909932"/>
                        <a:gd name="connsiteX12" fmla="*/ 819603 w 2267401"/>
                        <a:gd name="connsiteY12" fmla="*/ 963107 h 3909932"/>
                        <a:gd name="connsiteX13" fmla="*/ 860425 w 2267401"/>
                        <a:gd name="connsiteY13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956128 w 2267401"/>
                        <a:gd name="connsiteY11" fmla="*/ 1486982 h 3909932"/>
                        <a:gd name="connsiteX12" fmla="*/ 829128 w 2267401"/>
                        <a:gd name="connsiteY12" fmla="*/ 956757 h 3909932"/>
                        <a:gd name="connsiteX13" fmla="*/ 860425 w 2267401"/>
                        <a:gd name="connsiteY13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956128 w 2267401"/>
                        <a:gd name="connsiteY11" fmla="*/ 1486982 h 3909932"/>
                        <a:gd name="connsiteX12" fmla="*/ 829128 w 2267401"/>
                        <a:gd name="connsiteY12" fmla="*/ 956757 h 3909932"/>
                        <a:gd name="connsiteX13" fmla="*/ 860425 w 2267401"/>
                        <a:gd name="connsiteY13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1057728 w 2267401"/>
                        <a:gd name="connsiteY11" fmla="*/ 1826707 h 3909932"/>
                        <a:gd name="connsiteX12" fmla="*/ 956128 w 2267401"/>
                        <a:gd name="connsiteY12" fmla="*/ 1486982 h 3909932"/>
                        <a:gd name="connsiteX13" fmla="*/ 829128 w 2267401"/>
                        <a:gd name="connsiteY13" fmla="*/ 956757 h 3909932"/>
                        <a:gd name="connsiteX14" fmla="*/ 860425 w 2267401"/>
                        <a:gd name="connsiteY14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1057728 w 2267401"/>
                        <a:gd name="connsiteY11" fmla="*/ 1826707 h 3909932"/>
                        <a:gd name="connsiteX12" fmla="*/ 956128 w 2267401"/>
                        <a:gd name="connsiteY12" fmla="*/ 1486982 h 3909932"/>
                        <a:gd name="connsiteX13" fmla="*/ 829128 w 2267401"/>
                        <a:gd name="connsiteY13" fmla="*/ 956757 h 3909932"/>
                        <a:gd name="connsiteX14" fmla="*/ 860425 w 2267401"/>
                        <a:gd name="connsiteY14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1057728 w 2267401"/>
                        <a:gd name="connsiteY11" fmla="*/ 1826707 h 3909932"/>
                        <a:gd name="connsiteX12" fmla="*/ 956128 w 2267401"/>
                        <a:gd name="connsiteY12" fmla="*/ 1486982 h 3909932"/>
                        <a:gd name="connsiteX13" fmla="*/ 829128 w 2267401"/>
                        <a:gd name="connsiteY13" fmla="*/ 956757 h 3909932"/>
                        <a:gd name="connsiteX14" fmla="*/ 860425 w 2267401"/>
                        <a:gd name="connsiteY14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1064078 w 2267401"/>
                        <a:gd name="connsiteY11" fmla="*/ 1823532 h 3909932"/>
                        <a:gd name="connsiteX12" fmla="*/ 956128 w 2267401"/>
                        <a:gd name="connsiteY12" fmla="*/ 1486982 h 3909932"/>
                        <a:gd name="connsiteX13" fmla="*/ 829128 w 2267401"/>
                        <a:gd name="connsiteY13" fmla="*/ 956757 h 3909932"/>
                        <a:gd name="connsiteX14" fmla="*/ 860425 w 2267401"/>
                        <a:gd name="connsiteY14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1099003 w 2267401"/>
                        <a:gd name="connsiteY11" fmla="*/ 2328357 h 3909932"/>
                        <a:gd name="connsiteX12" fmla="*/ 1064078 w 2267401"/>
                        <a:gd name="connsiteY12" fmla="*/ 1823532 h 3909932"/>
                        <a:gd name="connsiteX13" fmla="*/ 956128 w 2267401"/>
                        <a:gd name="connsiteY13" fmla="*/ 1486982 h 3909932"/>
                        <a:gd name="connsiteX14" fmla="*/ 829128 w 2267401"/>
                        <a:gd name="connsiteY14" fmla="*/ 956757 h 3909932"/>
                        <a:gd name="connsiteX15" fmla="*/ 860425 w 2267401"/>
                        <a:gd name="connsiteY15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886278 w 2267401"/>
                        <a:gd name="connsiteY11" fmla="*/ 2214057 h 3909932"/>
                        <a:gd name="connsiteX12" fmla="*/ 1064078 w 2267401"/>
                        <a:gd name="connsiteY12" fmla="*/ 1823532 h 3909932"/>
                        <a:gd name="connsiteX13" fmla="*/ 956128 w 2267401"/>
                        <a:gd name="connsiteY13" fmla="*/ 1486982 h 3909932"/>
                        <a:gd name="connsiteX14" fmla="*/ 829128 w 2267401"/>
                        <a:gd name="connsiteY14" fmla="*/ 956757 h 3909932"/>
                        <a:gd name="connsiteX15" fmla="*/ 860425 w 2267401"/>
                        <a:gd name="connsiteY15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886278 w 2267401"/>
                        <a:gd name="connsiteY11" fmla="*/ 2214057 h 3909932"/>
                        <a:gd name="connsiteX12" fmla="*/ 1064078 w 2267401"/>
                        <a:gd name="connsiteY12" fmla="*/ 1823532 h 3909932"/>
                        <a:gd name="connsiteX13" fmla="*/ 956128 w 2267401"/>
                        <a:gd name="connsiteY13" fmla="*/ 1486982 h 3909932"/>
                        <a:gd name="connsiteX14" fmla="*/ 829128 w 2267401"/>
                        <a:gd name="connsiteY14" fmla="*/ 956757 h 3909932"/>
                        <a:gd name="connsiteX15" fmla="*/ 860425 w 2267401"/>
                        <a:gd name="connsiteY15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146503 w 2267401"/>
                        <a:gd name="connsiteY11" fmla="*/ 2763332 h 3909932"/>
                        <a:gd name="connsiteX12" fmla="*/ 886278 w 2267401"/>
                        <a:gd name="connsiteY12" fmla="*/ 2214057 h 3909932"/>
                        <a:gd name="connsiteX13" fmla="*/ 1064078 w 2267401"/>
                        <a:gd name="connsiteY13" fmla="*/ 1823532 h 3909932"/>
                        <a:gd name="connsiteX14" fmla="*/ 956128 w 2267401"/>
                        <a:gd name="connsiteY14" fmla="*/ 1486982 h 3909932"/>
                        <a:gd name="connsiteX15" fmla="*/ 829128 w 2267401"/>
                        <a:gd name="connsiteY15" fmla="*/ 956757 h 3909932"/>
                        <a:gd name="connsiteX16" fmla="*/ 860425 w 2267401"/>
                        <a:gd name="connsiteY16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146503 w 2267401"/>
                        <a:gd name="connsiteY11" fmla="*/ 2763332 h 3909932"/>
                        <a:gd name="connsiteX12" fmla="*/ 886278 w 2267401"/>
                        <a:gd name="connsiteY12" fmla="*/ 2214057 h 3909932"/>
                        <a:gd name="connsiteX13" fmla="*/ 1064078 w 2267401"/>
                        <a:gd name="connsiteY13" fmla="*/ 1823532 h 3909932"/>
                        <a:gd name="connsiteX14" fmla="*/ 956128 w 2267401"/>
                        <a:gd name="connsiteY14" fmla="*/ 1486982 h 3909932"/>
                        <a:gd name="connsiteX15" fmla="*/ 829128 w 2267401"/>
                        <a:gd name="connsiteY15" fmla="*/ 956757 h 3909932"/>
                        <a:gd name="connsiteX16" fmla="*/ 860425 w 2267401"/>
                        <a:gd name="connsiteY16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127453 w 2267401"/>
                        <a:gd name="connsiteY11" fmla="*/ 2763332 h 3909932"/>
                        <a:gd name="connsiteX12" fmla="*/ 886278 w 2267401"/>
                        <a:gd name="connsiteY12" fmla="*/ 2214057 h 3909932"/>
                        <a:gd name="connsiteX13" fmla="*/ 1064078 w 2267401"/>
                        <a:gd name="connsiteY13" fmla="*/ 1823532 h 3909932"/>
                        <a:gd name="connsiteX14" fmla="*/ 956128 w 2267401"/>
                        <a:gd name="connsiteY14" fmla="*/ 1486982 h 3909932"/>
                        <a:gd name="connsiteX15" fmla="*/ 829128 w 2267401"/>
                        <a:gd name="connsiteY15" fmla="*/ 956757 h 3909932"/>
                        <a:gd name="connsiteX16" fmla="*/ 860425 w 2267401"/>
                        <a:gd name="connsiteY16" fmla="*/ 242410 h 3909932"/>
                        <a:gd name="connsiteX0" fmla="*/ 860425 w 2267401"/>
                        <a:gd name="connsiteY0" fmla="*/ 242410 h 3909932"/>
                        <a:gd name="connsiteX1" fmla="*/ 1838778 w 2267401"/>
                        <a:gd name="connsiteY1" fmla="*/ 99507 h 3909932"/>
                        <a:gd name="connsiteX2" fmla="*/ 1876876 w 2267401"/>
                        <a:gd name="connsiteY2" fmla="*/ 598010 h 3909932"/>
                        <a:gd name="connsiteX3" fmla="*/ 1934027 w 2267401"/>
                        <a:gd name="connsiteY3" fmla="*/ 1656844 h 3909932"/>
                        <a:gd name="connsiteX4" fmla="*/ 1867352 w 2267401"/>
                        <a:gd name="connsiteY4" fmla="*/ 1809244 h 3909932"/>
                        <a:gd name="connsiteX5" fmla="*/ 1905452 w 2267401"/>
                        <a:gd name="connsiteY5" fmla="*/ 2114044 h 3909932"/>
                        <a:gd name="connsiteX6" fmla="*/ 2265020 w 2267401"/>
                        <a:gd name="connsiteY6" fmla="*/ 2364075 h 3909932"/>
                        <a:gd name="connsiteX7" fmla="*/ 2267401 w 2267401"/>
                        <a:gd name="connsiteY7" fmla="*/ 2537906 h 3909932"/>
                        <a:gd name="connsiteX8" fmla="*/ 752926 w 2267401"/>
                        <a:gd name="connsiteY8" fmla="*/ 3318956 h 3909932"/>
                        <a:gd name="connsiteX9" fmla="*/ 376689 w 2267401"/>
                        <a:gd name="connsiteY9" fmla="*/ 3909507 h 3909932"/>
                        <a:gd name="connsiteX10" fmla="*/ 0 w 2267401"/>
                        <a:gd name="connsiteY10" fmla="*/ 3909932 h 3909932"/>
                        <a:gd name="connsiteX11" fmla="*/ 127453 w 2267401"/>
                        <a:gd name="connsiteY11" fmla="*/ 2763332 h 3909932"/>
                        <a:gd name="connsiteX12" fmla="*/ 886278 w 2267401"/>
                        <a:gd name="connsiteY12" fmla="*/ 2214057 h 3909932"/>
                        <a:gd name="connsiteX13" fmla="*/ 1064078 w 2267401"/>
                        <a:gd name="connsiteY13" fmla="*/ 1823532 h 3909932"/>
                        <a:gd name="connsiteX14" fmla="*/ 956128 w 2267401"/>
                        <a:gd name="connsiteY14" fmla="*/ 1486982 h 3909932"/>
                        <a:gd name="connsiteX15" fmla="*/ 829128 w 2267401"/>
                        <a:gd name="connsiteY15" fmla="*/ 956757 h 3909932"/>
                        <a:gd name="connsiteX16" fmla="*/ 860425 w 2267401"/>
                        <a:gd name="connsiteY16" fmla="*/ 242410 h 39099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267401" h="3909932">
                          <a:moveTo>
                            <a:pt x="860425" y="242410"/>
                          </a:moveTo>
                          <a:cubicBezTo>
                            <a:pt x="991809" y="-31708"/>
                            <a:pt x="1710569" y="-64525"/>
                            <a:pt x="1838778" y="99507"/>
                          </a:cubicBezTo>
                          <a:lnTo>
                            <a:pt x="1876876" y="598010"/>
                          </a:lnTo>
                          <a:cubicBezTo>
                            <a:pt x="1618586" y="1006919"/>
                            <a:pt x="1729239" y="1399938"/>
                            <a:pt x="1934027" y="1656844"/>
                          </a:cubicBezTo>
                          <a:cubicBezTo>
                            <a:pt x="1907040" y="1755794"/>
                            <a:pt x="1891561" y="1756459"/>
                            <a:pt x="1867352" y="1809244"/>
                          </a:cubicBezTo>
                          <a:cubicBezTo>
                            <a:pt x="1858622" y="2020906"/>
                            <a:pt x="1870130" y="2042210"/>
                            <a:pt x="1905452" y="2114044"/>
                          </a:cubicBezTo>
                          <a:cubicBezTo>
                            <a:pt x="1949505" y="2136396"/>
                            <a:pt x="2178502" y="2318831"/>
                            <a:pt x="2265020" y="2364075"/>
                          </a:cubicBezTo>
                          <a:cubicBezTo>
                            <a:pt x="2266607" y="2443973"/>
                            <a:pt x="2266606" y="2435513"/>
                            <a:pt x="2267401" y="2537906"/>
                          </a:cubicBezTo>
                          <a:cubicBezTo>
                            <a:pt x="1849888" y="2726549"/>
                            <a:pt x="1068045" y="3090356"/>
                            <a:pt x="752926" y="3318956"/>
                          </a:cubicBezTo>
                          <a:cubicBezTo>
                            <a:pt x="452095" y="3557081"/>
                            <a:pt x="402165" y="3832442"/>
                            <a:pt x="376689" y="3909507"/>
                          </a:cubicBezTo>
                          <a:lnTo>
                            <a:pt x="0" y="3909932"/>
                          </a:lnTo>
                          <a:cubicBezTo>
                            <a:pt x="24606" y="3736365"/>
                            <a:pt x="-20260" y="3045978"/>
                            <a:pt x="127453" y="2763332"/>
                          </a:cubicBezTo>
                          <a:cubicBezTo>
                            <a:pt x="306916" y="2521961"/>
                            <a:pt x="783620" y="2308778"/>
                            <a:pt x="886278" y="2214057"/>
                          </a:cubicBezTo>
                          <a:cubicBezTo>
                            <a:pt x="1127124" y="2104449"/>
                            <a:pt x="1049791" y="1945240"/>
                            <a:pt x="1064078" y="1823532"/>
                          </a:cubicBezTo>
                          <a:cubicBezTo>
                            <a:pt x="1032933" y="1768957"/>
                            <a:pt x="975178" y="1633561"/>
                            <a:pt x="956128" y="1486982"/>
                          </a:cubicBezTo>
                          <a:cubicBezTo>
                            <a:pt x="724958" y="1346682"/>
                            <a:pt x="711729" y="1017606"/>
                            <a:pt x="829128" y="956757"/>
                          </a:cubicBezTo>
                          <a:cubicBezTo>
                            <a:pt x="787702" y="732400"/>
                            <a:pt x="778026" y="469942"/>
                            <a:pt x="860425" y="24241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1" name="Rectangle 914"/>
                    <p:cNvSpPr/>
                    <p:nvPr/>
                  </p:nvSpPr>
                  <p:spPr>
                    <a:xfrm>
                      <a:off x="5324372" y="1100887"/>
                      <a:ext cx="2269381" cy="3918780"/>
                    </a:xfrm>
                    <a:custGeom>
                      <a:avLst/>
                      <a:gdLst>
                        <a:gd name="connsiteX0" fmla="*/ 0 w 2253418"/>
                        <a:gd name="connsiteY0" fmla="*/ 0 h 2552700"/>
                        <a:gd name="connsiteX1" fmla="*/ 2253418 w 2253418"/>
                        <a:gd name="connsiteY1" fmla="*/ 0 h 2552700"/>
                        <a:gd name="connsiteX2" fmla="*/ 2253418 w 2253418"/>
                        <a:gd name="connsiteY2" fmla="*/ 2552700 h 2552700"/>
                        <a:gd name="connsiteX3" fmla="*/ 0 w 2253418"/>
                        <a:gd name="connsiteY3" fmla="*/ 2552700 h 2552700"/>
                        <a:gd name="connsiteX4" fmla="*/ 0 w 2253418"/>
                        <a:gd name="connsiteY4" fmla="*/ 0 h 2552700"/>
                        <a:gd name="connsiteX0" fmla="*/ 60741 w 2314159"/>
                        <a:gd name="connsiteY0" fmla="*/ 0 h 2552700"/>
                        <a:gd name="connsiteX1" fmla="*/ 2314159 w 2314159"/>
                        <a:gd name="connsiteY1" fmla="*/ 0 h 2552700"/>
                        <a:gd name="connsiteX2" fmla="*/ 2314159 w 2314159"/>
                        <a:gd name="connsiteY2" fmla="*/ 2552700 h 2552700"/>
                        <a:gd name="connsiteX3" fmla="*/ 60741 w 2314159"/>
                        <a:gd name="connsiteY3" fmla="*/ 2552700 h 2552700"/>
                        <a:gd name="connsiteX4" fmla="*/ 0 w 2314159"/>
                        <a:gd name="connsiteY4" fmla="*/ 552450 h 2552700"/>
                        <a:gd name="connsiteX5" fmla="*/ 60741 w 2314159"/>
                        <a:gd name="connsiteY5" fmla="*/ 0 h 2552700"/>
                        <a:gd name="connsiteX0" fmla="*/ 60741 w 2314159"/>
                        <a:gd name="connsiteY0" fmla="*/ 0 h 2552700"/>
                        <a:gd name="connsiteX1" fmla="*/ 2314159 w 2314159"/>
                        <a:gd name="connsiteY1" fmla="*/ 0 h 2552700"/>
                        <a:gd name="connsiteX2" fmla="*/ 2314159 w 2314159"/>
                        <a:gd name="connsiteY2" fmla="*/ 2552700 h 2552700"/>
                        <a:gd name="connsiteX3" fmla="*/ 60741 w 2314159"/>
                        <a:gd name="connsiteY3" fmla="*/ 2552700 h 2552700"/>
                        <a:gd name="connsiteX4" fmla="*/ 0 w 2314159"/>
                        <a:gd name="connsiteY4" fmla="*/ 552450 h 2552700"/>
                        <a:gd name="connsiteX5" fmla="*/ 60741 w 2314159"/>
                        <a:gd name="connsiteY5" fmla="*/ 0 h 2552700"/>
                        <a:gd name="connsiteX0" fmla="*/ 309617 w 2563035"/>
                        <a:gd name="connsiteY0" fmla="*/ 0 h 2552700"/>
                        <a:gd name="connsiteX1" fmla="*/ 2563035 w 2563035"/>
                        <a:gd name="connsiteY1" fmla="*/ 0 h 2552700"/>
                        <a:gd name="connsiteX2" fmla="*/ 2563035 w 2563035"/>
                        <a:gd name="connsiteY2" fmla="*/ 2552700 h 2552700"/>
                        <a:gd name="connsiteX3" fmla="*/ 309617 w 2563035"/>
                        <a:gd name="connsiteY3" fmla="*/ 2552700 h 2552700"/>
                        <a:gd name="connsiteX4" fmla="*/ 1227 w 2563035"/>
                        <a:gd name="connsiteY4" fmla="*/ 1784350 h 2552700"/>
                        <a:gd name="connsiteX5" fmla="*/ 248876 w 2563035"/>
                        <a:gd name="connsiteY5" fmla="*/ 552450 h 2552700"/>
                        <a:gd name="connsiteX6" fmla="*/ 309617 w 2563035"/>
                        <a:gd name="connsiteY6" fmla="*/ 0 h 2552700"/>
                        <a:gd name="connsiteX0" fmla="*/ 309617 w 2563035"/>
                        <a:gd name="connsiteY0" fmla="*/ 0 h 2552700"/>
                        <a:gd name="connsiteX1" fmla="*/ 2563035 w 2563035"/>
                        <a:gd name="connsiteY1" fmla="*/ 0 h 2552700"/>
                        <a:gd name="connsiteX2" fmla="*/ 2563035 w 2563035"/>
                        <a:gd name="connsiteY2" fmla="*/ 2552700 h 2552700"/>
                        <a:gd name="connsiteX3" fmla="*/ 309617 w 2563035"/>
                        <a:gd name="connsiteY3" fmla="*/ 2552700 h 2552700"/>
                        <a:gd name="connsiteX4" fmla="*/ 1227 w 2563035"/>
                        <a:gd name="connsiteY4" fmla="*/ 1784350 h 2552700"/>
                        <a:gd name="connsiteX5" fmla="*/ 248876 w 2563035"/>
                        <a:gd name="connsiteY5" fmla="*/ 552450 h 2552700"/>
                        <a:gd name="connsiteX6" fmla="*/ 309617 w 2563035"/>
                        <a:gd name="connsiteY6" fmla="*/ 0 h 2552700"/>
                        <a:gd name="connsiteX0" fmla="*/ 314941 w 2568359"/>
                        <a:gd name="connsiteY0" fmla="*/ 0 h 2552700"/>
                        <a:gd name="connsiteX1" fmla="*/ 2568359 w 2568359"/>
                        <a:gd name="connsiteY1" fmla="*/ 0 h 2552700"/>
                        <a:gd name="connsiteX2" fmla="*/ 2568359 w 2568359"/>
                        <a:gd name="connsiteY2" fmla="*/ 2552700 h 2552700"/>
                        <a:gd name="connsiteX3" fmla="*/ 314941 w 2568359"/>
                        <a:gd name="connsiteY3" fmla="*/ 2552700 h 2552700"/>
                        <a:gd name="connsiteX4" fmla="*/ 201 w 2568359"/>
                        <a:gd name="connsiteY4" fmla="*/ 1765300 h 2552700"/>
                        <a:gd name="connsiteX5" fmla="*/ 254200 w 2568359"/>
                        <a:gd name="connsiteY5" fmla="*/ 552450 h 2552700"/>
                        <a:gd name="connsiteX6" fmla="*/ 314941 w 2568359"/>
                        <a:gd name="connsiteY6" fmla="*/ 0 h 2552700"/>
                        <a:gd name="connsiteX0" fmla="*/ 314941 w 2568359"/>
                        <a:gd name="connsiteY0" fmla="*/ 0 h 2552700"/>
                        <a:gd name="connsiteX1" fmla="*/ 2568359 w 2568359"/>
                        <a:gd name="connsiteY1" fmla="*/ 0 h 2552700"/>
                        <a:gd name="connsiteX2" fmla="*/ 2568359 w 2568359"/>
                        <a:gd name="connsiteY2" fmla="*/ 2552700 h 2552700"/>
                        <a:gd name="connsiteX3" fmla="*/ 314941 w 2568359"/>
                        <a:gd name="connsiteY3" fmla="*/ 2552700 h 2552700"/>
                        <a:gd name="connsiteX4" fmla="*/ 201 w 2568359"/>
                        <a:gd name="connsiteY4" fmla="*/ 1765300 h 2552700"/>
                        <a:gd name="connsiteX5" fmla="*/ 254200 w 2568359"/>
                        <a:gd name="connsiteY5" fmla="*/ 552450 h 2552700"/>
                        <a:gd name="connsiteX6" fmla="*/ 314941 w 2568359"/>
                        <a:gd name="connsiteY6" fmla="*/ 0 h 2552700"/>
                        <a:gd name="connsiteX0" fmla="*/ 314941 w 2568359"/>
                        <a:gd name="connsiteY0" fmla="*/ 0 h 2552700"/>
                        <a:gd name="connsiteX1" fmla="*/ 2568359 w 2568359"/>
                        <a:gd name="connsiteY1" fmla="*/ 0 h 2552700"/>
                        <a:gd name="connsiteX2" fmla="*/ 2568359 w 2568359"/>
                        <a:gd name="connsiteY2" fmla="*/ 2552700 h 2552700"/>
                        <a:gd name="connsiteX3" fmla="*/ 314941 w 2568359"/>
                        <a:gd name="connsiteY3" fmla="*/ 2552700 h 2552700"/>
                        <a:gd name="connsiteX4" fmla="*/ 201 w 2568359"/>
                        <a:gd name="connsiteY4" fmla="*/ 1765300 h 2552700"/>
                        <a:gd name="connsiteX5" fmla="*/ 254200 w 2568359"/>
                        <a:gd name="connsiteY5" fmla="*/ 552450 h 2552700"/>
                        <a:gd name="connsiteX6" fmla="*/ 314941 w 2568359"/>
                        <a:gd name="connsiteY6" fmla="*/ 0 h 2552700"/>
                        <a:gd name="connsiteX0" fmla="*/ 314941 w 2568359"/>
                        <a:gd name="connsiteY0" fmla="*/ 0 h 2552700"/>
                        <a:gd name="connsiteX1" fmla="*/ 2568359 w 2568359"/>
                        <a:gd name="connsiteY1" fmla="*/ 0 h 2552700"/>
                        <a:gd name="connsiteX2" fmla="*/ 2568359 w 2568359"/>
                        <a:gd name="connsiteY2" fmla="*/ 2552700 h 2552700"/>
                        <a:gd name="connsiteX3" fmla="*/ 314941 w 2568359"/>
                        <a:gd name="connsiteY3" fmla="*/ 2552700 h 2552700"/>
                        <a:gd name="connsiteX4" fmla="*/ 201 w 2568359"/>
                        <a:gd name="connsiteY4" fmla="*/ 1765300 h 2552700"/>
                        <a:gd name="connsiteX5" fmla="*/ 254200 w 2568359"/>
                        <a:gd name="connsiteY5" fmla="*/ 552450 h 2552700"/>
                        <a:gd name="connsiteX6" fmla="*/ 314941 w 2568359"/>
                        <a:gd name="connsiteY6" fmla="*/ 0 h 2552700"/>
                        <a:gd name="connsiteX0" fmla="*/ 319229 w 2572647"/>
                        <a:gd name="connsiteY0" fmla="*/ 0 h 2552700"/>
                        <a:gd name="connsiteX1" fmla="*/ 2572647 w 2572647"/>
                        <a:gd name="connsiteY1" fmla="*/ 0 h 2552700"/>
                        <a:gd name="connsiteX2" fmla="*/ 2572647 w 2572647"/>
                        <a:gd name="connsiteY2" fmla="*/ 2552700 h 2552700"/>
                        <a:gd name="connsiteX3" fmla="*/ 319229 w 2572647"/>
                        <a:gd name="connsiteY3" fmla="*/ 2552700 h 2552700"/>
                        <a:gd name="connsiteX4" fmla="*/ 271189 w 2572647"/>
                        <a:gd name="connsiteY4" fmla="*/ 1841500 h 2552700"/>
                        <a:gd name="connsiteX5" fmla="*/ 4489 w 2572647"/>
                        <a:gd name="connsiteY5" fmla="*/ 1765300 h 2552700"/>
                        <a:gd name="connsiteX6" fmla="*/ 258488 w 2572647"/>
                        <a:gd name="connsiteY6" fmla="*/ 552450 h 2552700"/>
                        <a:gd name="connsiteX7" fmla="*/ 319229 w 2572647"/>
                        <a:gd name="connsiteY7" fmla="*/ 0 h 2552700"/>
                        <a:gd name="connsiteX0" fmla="*/ 314740 w 2568158"/>
                        <a:gd name="connsiteY0" fmla="*/ 0 h 2552700"/>
                        <a:gd name="connsiteX1" fmla="*/ 2568158 w 2568158"/>
                        <a:gd name="connsiteY1" fmla="*/ 0 h 2552700"/>
                        <a:gd name="connsiteX2" fmla="*/ 2568158 w 2568158"/>
                        <a:gd name="connsiteY2" fmla="*/ 2552700 h 2552700"/>
                        <a:gd name="connsiteX3" fmla="*/ 314740 w 2568158"/>
                        <a:gd name="connsiteY3" fmla="*/ 2552700 h 2552700"/>
                        <a:gd name="connsiteX4" fmla="*/ 266700 w 2568158"/>
                        <a:gd name="connsiteY4" fmla="*/ 1841500 h 2552700"/>
                        <a:gd name="connsiteX5" fmla="*/ 0 w 2568158"/>
                        <a:gd name="connsiteY5" fmla="*/ 1765300 h 2552700"/>
                        <a:gd name="connsiteX6" fmla="*/ 253999 w 2568158"/>
                        <a:gd name="connsiteY6" fmla="*/ 552450 h 2552700"/>
                        <a:gd name="connsiteX7" fmla="*/ 314740 w 2568158"/>
                        <a:gd name="connsiteY7" fmla="*/ 0 h 2552700"/>
                        <a:gd name="connsiteX0" fmla="*/ 314740 w 2568158"/>
                        <a:gd name="connsiteY0" fmla="*/ 0 h 2552700"/>
                        <a:gd name="connsiteX1" fmla="*/ 2568158 w 2568158"/>
                        <a:gd name="connsiteY1" fmla="*/ 0 h 2552700"/>
                        <a:gd name="connsiteX2" fmla="*/ 2568158 w 2568158"/>
                        <a:gd name="connsiteY2" fmla="*/ 2552700 h 2552700"/>
                        <a:gd name="connsiteX3" fmla="*/ 314740 w 2568158"/>
                        <a:gd name="connsiteY3" fmla="*/ 2552700 h 2552700"/>
                        <a:gd name="connsiteX4" fmla="*/ 266700 w 2568158"/>
                        <a:gd name="connsiteY4" fmla="*/ 1841500 h 2552700"/>
                        <a:gd name="connsiteX5" fmla="*/ 0 w 2568158"/>
                        <a:gd name="connsiteY5" fmla="*/ 1765300 h 2552700"/>
                        <a:gd name="connsiteX6" fmla="*/ 253999 w 2568158"/>
                        <a:gd name="connsiteY6" fmla="*/ 552450 h 2552700"/>
                        <a:gd name="connsiteX7" fmla="*/ 314740 w 2568158"/>
                        <a:gd name="connsiteY7" fmla="*/ 0 h 2552700"/>
                        <a:gd name="connsiteX0" fmla="*/ 314740 w 2568158"/>
                        <a:gd name="connsiteY0" fmla="*/ 0 h 2552700"/>
                        <a:gd name="connsiteX1" fmla="*/ 2568158 w 2568158"/>
                        <a:gd name="connsiteY1" fmla="*/ 0 h 2552700"/>
                        <a:gd name="connsiteX2" fmla="*/ 2568158 w 2568158"/>
                        <a:gd name="connsiteY2" fmla="*/ 2552700 h 2552700"/>
                        <a:gd name="connsiteX3" fmla="*/ 314740 w 2568158"/>
                        <a:gd name="connsiteY3" fmla="*/ 2552700 h 2552700"/>
                        <a:gd name="connsiteX4" fmla="*/ 266700 w 2568158"/>
                        <a:gd name="connsiteY4" fmla="*/ 1841500 h 2552700"/>
                        <a:gd name="connsiteX5" fmla="*/ 0 w 2568158"/>
                        <a:gd name="connsiteY5" fmla="*/ 1765300 h 2552700"/>
                        <a:gd name="connsiteX6" fmla="*/ 253999 w 2568158"/>
                        <a:gd name="connsiteY6" fmla="*/ 552450 h 2552700"/>
                        <a:gd name="connsiteX7" fmla="*/ 314740 w 2568158"/>
                        <a:gd name="connsiteY7" fmla="*/ 0 h 2552700"/>
                        <a:gd name="connsiteX0" fmla="*/ 279021 w 2532439"/>
                        <a:gd name="connsiteY0" fmla="*/ 0 h 2552700"/>
                        <a:gd name="connsiteX1" fmla="*/ 2532439 w 2532439"/>
                        <a:gd name="connsiteY1" fmla="*/ 0 h 2552700"/>
                        <a:gd name="connsiteX2" fmla="*/ 2532439 w 2532439"/>
                        <a:gd name="connsiteY2" fmla="*/ 2552700 h 2552700"/>
                        <a:gd name="connsiteX3" fmla="*/ 279021 w 2532439"/>
                        <a:gd name="connsiteY3" fmla="*/ 2552700 h 2552700"/>
                        <a:gd name="connsiteX4" fmla="*/ 230981 w 2532439"/>
                        <a:gd name="connsiteY4" fmla="*/ 1841500 h 2552700"/>
                        <a:gd name="connsiteX5" fmla="*/ 0 w 2532439"/>
                        <a:gd name="connsiteY5" fmla="*/ 1758156 h 2552700"/>
                        <a:gd name="connsiteX6" fmla="*/ 218280 w 2532439"/>
                        <a:gd name="connsiteY6" fmla="*/ 552450 h 2552700"/>
                        <a:gd name="connsiteX7" fmla="*/ 279021 w 2532439"/>
                        <a:gd name="connsiteY7" fmla="*/ 0 h 2552700"/>
                        <a:gd name="connsiteX0" fmla="*/ 305215 w 2558633"/>
                        <a:gd name="connsiteY0" fmla="*/ 0 h 2552700"/>
                        <a:gd name="connsiteX1" fmla="*/ 2558633 w 2558633"/>
                        <a:gd name="connsiteY1" fmla="*/ 0 h 2552700"/>
                        <a:gd name="connsiteX2" fmla="*/ 2558633 w 2558633"/>
                        <a:gd name="connsiteY2" fmla="*/ 2552700 h 2552700"/>
                        <a:gd name="connsiteX3" fmla="*/ 305215 w 2558633"/>
                        <a:gd name="connsiteY3" fmla="*/ 2552700 h 2552700"/>
                        <a:gd name="connsiteX4" fmla="*/ 257175 w 2558633"/>
                        <a:gd name="connsiteY4" fmla="*/ 1841500 h 2552700"/>
                        <a:gd name="connsiteX5" fmla="*/ 0 w 2558633"/>
                        <a:gd name="connsiteY5" fmla="*/ 1793875 h 2552700"/>
                        <a:gd name="connsiteX6" fmla="*/ 244474 w 2558633"/>
                        <a:gd name="connsiteY6" fmla="*/ 552450 h 2552700"/>
                        <a:gd name="connsiteX7" fmla="*/ 305215 w 2558633"/>
                        <a:gd name="connsiteY7" fmla="*/ 0 h 2552700"/>
                        <a:gd name="connsiteX0" fmla="*/ 312359 w 2565777"/>
                        <a:gd name="connsiteY0" fmla="*/ 0 h 2552700"/>
                        <a:gd name="connsiteX1" fmla="*/ 2565777 w 2565777"/>
                        <a:gd name="connsiteY1" fmla="*/ 0 h 2552700"/>
                        <a:gd name="connsiteX2" fmla="*/ 2565777 w 2565777"/>
                        <a:gd name="connsiteY2" fmla="*/ 2552700 h 2552700"/>
                        <a:gd name="connsiteX3" fmla="*/ 312359 w 2565777"/>
                        <a:gd name="connsiteY3" fmla="*/ 2552700 h 2552700"/>
                        <a:gd name="connsiteX4" fmla="*/ 264319 w 2565777"/>
                        <a:gd name="connsiteY4" fmla="*/ 1841500 h 2552700"/>
                        <a:gd name="connsiteX5" fmla="*/ 0 w 2565777"/>
                        <a:gd name="connsiteY5" fmla="*/ 1765300 h 2552700"/>
                        <a:gd name="connsiteX6" fmla="*/ 251618 w 2565777"/>
                        <a:gd name="connsiteY6" fmla="*/ 552450 h 2552700"/>
                        <a:gd name="connsiteX7" fmla="*/ 312359 w 2565777"/>
                        <a:gd name="connsiteY7" fmla="*/ 0 h 2552700"/>
                        <a:gd name="connsiteX0" fmla="*/ 312359 w 2565777"/>
                        <a:gd name="connsiteY0" fmla="*/ 0 h 2552700"/>
                        <a:gd name="connsiteX1" fmla="*/ 2565777 w 2565777"/>
                        <a:gd name="connsiteY1" fmla="*/ 0 h 2552700"/>
                        <a:gd name="connsiteX2" fmla="*/ 2565777 w 2565777"/>
                        <a:gd name="connsiteY2" fmla="*/ 2552700 h 2552700"/>
                        <a:gd name="connsiteX3" fmla="*/ 312359 w 2565777"/>
                        <a:gd name="connsiteY3" fmla="*/ 2552700 h 2552700"/>
                        <a:gd name="connsiteX4" fmla="*/ 264319 w 2565777"/>
                        <a:gd name="connsiteY4" fmla="*/ 1841500 h 2552700"/>
                        <a:gd name="connsiteX5" fmla="*/ 0 w 2565777"/>
                        <a:gd name="connsiteY5" fmla="*/ 1765300 h 2552700"/>
                        <a:gd name="connsiteX6" fmla="*/ 251618 w 2565777"/>
                        <a:gd name="connsiteY6" fmla="*/ 552450 h 2552700"/>
                        <a:gd name="connsiteX7" fmla="*/ 312359 w 2565777"/>
                        <a:gd name="connsiteY7" fmla="*/ 0 h 2552700"/>
                        <a:gd name="connsiteX0" fmla="*/ 307596 w 2561014"/>
                        <a:gd name="connsiteY0" fmla="*/ 0 h 2552700"/>
                        <a:gd name="connsiteX1" fmla="*/ 2561014 w 2561014"/>
                        <a:gd name="connsiteY1" fmla="*/ 0 h 2552700"/>
                        <a:gd name="connsiteX2" fmla="*/ 2561014 w 2561014"/>
                        <a:gd name="connsiteY2" fmla="*/ 2552700 h 2552700"/>
                        <a:gd name="connsiteX3" fmla="*/ 307596 w 2561014"/>
                        <a:gd name="connsiteY3" fmla="*/ 2552700 h 2552700"/>
                        <a:gd name="connsiteX4" fmla="*/ 259556 w 2561014"/>
                        <a:gd name="connsiteY4" fmla="*/ 1841500 h 2552700"/>
                        <a:gd name="connsiteX5" fmla="*/ 0 w 2561014"/>
                        <a:gd name="connsiteY5" fmla="*/ 1786731 h 2552700"/>
                        <a:gd name="connsiteX6" fmla="*/ 246855 w 2561014"/>
                        <a:gd name="connsiteY6" fmla="*/ 552450 h 2552700"/>
                        <a:gd name="connsiteX7" fmla="*/ 307596 w 2561014"/>
                        <a:gd name="connsiteY7" fmla="*/ 0 h 2552700"/>
                        <a:gd name="connsiteX0" fmla="*/ 307596 w 2561014"/>
                        <a:gd name="connsiteY0" fmla="*/ 0 h 2552700"/>
                        <a:gd name="connsiteX1" fmla="*/ 2561014 w 2561014"/>
                        <a:gd name="connsiteY1" fmla="*/ 0 h 2552700"/>
                        <a:gd name="connsiteX2" fmla="*/ 2561014 w 2561014"/>
                        <a:gd name="connsiteY2" fmla="*/ 2552700 h 2552700"/>
                        <a:gd name="connsiteX3" fmla="*/ 307596 w 2561014"/>
                        <a:gd name="connsiteY3" fmla="*/ 2552700 h 2552700"/>
                        <a:gd name="connsiteX4" fmla="*/ 259556 w 2561014"/>
                        <a:gd name="connsiteY4" fmla="*/ 1841500 h 2552700"/>
                        <a:gd name="connsiteX5" fmla="*/ 0 w 2561014"/>
                        <a:gd name="connsiteY5" fmla="*/ 1786731 h 2552700"/>
                        <a:gd name="connsiteX6" fmla="*/ 246855 w 2561014"/>
                        <a:gd name="connsiteY6" fmla="*/ 552450 h 2552700"/>
                        <a:gd name="connsiteX7" fmla="*/ 307596 w 2561014"/>
                        <a:gd name="connsiteY7" fmla="*/ 0 h 2552700"/>
                        <a:gd name="connsiteX0" fmla="*/ 307596 w 2561014"/>
                        <a:gd name="connsiteY0" fmla="*/ 0 h 2552700"/>
                        <a:gd name="connsiteX1" fmla="*/ 2561014 w 2561014"/>
                        <a:gd name="connsiteY1" fmla="*/ 0 h 2552700"/>
                        <a:gd name="connsiteX2" fmla="*/ 2561014 w 2561014"/>
                        <a:gd name="connsiteY2" fmla="*/ 2552700 h 2552700"/>
                        <a:gd name="connsiteX3" fmla="*/ 307596 w 2561014"/>
                        <a:gd name="connsiteY3" fmla="*/ 2552700 h 2552700"/>
                        <a:gd name="connsiteX4" fmla="*/ 259556 w 2561014"/>
                        <a:gd name="connsiteY4" fmla="*/ 1841500 h 2552700"/>
                        <a:gd name="connsiteX5" fmla="*/ 0 w 2561014"/>
                        <a:gd name="connsiteY5" fmla="*/ 1786731 h 2552700"/>
                        <a:gd name="connsiteX6" fmla="*/ 246855 w 2561014"/>
                        <a:gd name="connsiteY6" fmla="*/ 552450 h 2552700"/>
                        <a:gd name="connsiteX7" fmla="*/ 307596 w 2561014"/>
                        <a:gd name="connsiteY7" fmla="*/ 0 h 2552700"/>
                        <a:gd name="connsiteX0" fmla="*/ 307596 w 2561014"/>
                        <a:gd name="connsiteY0" fmla="*/ 0 h 2552700"/>
                        <a:gd name="connsiteX1" fmla="*/ 2561014 w 2561014"/>
                        <a:gd name="connsiteY1" fmla="*/ 0 h 2552700"/>
                        <a:gd name="connsiteX2" fmla="*/ 2561014 w 2561014"/>
                        <a:gd name="connsiteY2" fmla="*/ 2552700 h 2552700"/>
                        <a:gd name="connsiteX3" fmla="*/ 307596 w 2561014"/>
                        <a:gd name="connsiteY3" fmla="*/ 2552700 h 2552700"/>
                        <a:gd name="connsiteX4" fmla="*/ 259556 w 2561014"/>
                        <a:gd name="connsiteY4" fmla="*/ 1836737 h 2552700"/>
                        <a:gd name="connsiteX5" fmla="*/ 0 w 2561014"/>
                        <a:gd name="connsiteY5" fmla="*/ 1786731 h 2552700"/>
                        <a:gd name="connsiteX6" fmla="*/ 246855 w 2561014"/>
                        <a:gd name="connsiteY6" fmla="*/ 552450 h 2552700"/>
                        <a:gd name="connsiteX7" fmla="*/ 307596 w 2561014"/>
                        <a:gd name="connsiteY7" fmla="*/ 0 h 2552700"/>
                        <a:gd name="connsiteX0" fmla="*/ 307596 w 2561014"/>
                        <a:gd name="connsiteY0" fmla="*/ 0 h 2552700"/>
                        <a:gd name="connsiteX1" fmla="*/ 2561014 w 2561014"/>
                        <a:gd name="connsiteY1" fmla="*/ 0 h 2552700"/>
                        <a:gd name="connsiteX2" fmla="*/ 2561014 w 2561014"/>
                        <a:gd name="connsiteY2" fmla="*/ 2552700 h 2552700"/>
                        <a:gd name="connsiteX3" fmla="*/ 307596 w 2561014"/>
                        <a:gd name="connsiteY3" fmla="*/ 2552700 h 2552700"/>
                        <a:gd name="connsiteX4" fmla="*/ 259556 w 2561014"/>
                        <a:gd name="connsiteY4" fmla="*/ 1836737 h 2552700"/>
                        <a:gd name="connsiteX5" fmla="*/ 0 w 2561014"/>
                        <a:gd name="connsiteY5" fmla="*/ 1786731 h 2552700"/>
                        <a:gd name="connsiteX6" fmla="*/ 246855 w 2561014"/>
                        <a:gd name="connsiteY6" fmla="*/ 552450 h 2552700"/>
                        <a:gd name="connsiteX7" fmla="*/ 307596 w 2561014"/>
                        <a:gd name="connsiteY7" fmla="*/ 0 h 2552700"/>
                        <a:gd name="connsiteX0" fmla="*/ 307596 w 2561014"/>
                        <a:gd name="connsiteY0" fmla="*/ 0 h 2552700"/>
                        <a:gd name="connsiteX1" fmla="*/ 2561014 w 2561014"/>
                        <a:gd name="connsiteY1" fmla="*/ 0 h 2552700"/>
                        <a:gd name="connsiteX2" fmla="*/ 2561014 w 2561014"/>
                        <a:gd name="connsiteY2" fmla="*/ 2552700 h 2552700"/>
                        <a:gd name="connsiteX3" fmla="*/ 307596 w 2561014"/>
                        <a:gd name="connsiteY3" fmla="*/ 2552700 h 2552700"/>
                        <a:gd name="connsiteX4" fmla="*/ 259556 w 2561014"/>
                        <a:gd name="connsiteY4" fmla="*/ 1836737 h 2552700"/>
                        <a:gd name="connsiteX5" fmla="*/ 0 w 2561014"/>
                        <a:gd name="connsiteY5" fmla="*/ 1786731 h 2552700"/>
                        <a:gd name="connsiteX6" fmla="*/ 246855 w 2561014"/>
                        <a:gd name="connsiteY6" fmla="*/ 552450 h 2552700"/>
                        <a:gd name="connsiteX7" fmla="*/ 307596 w 2561014"/>
                        <a:gd name="connsiteY7" fmla="*/ 0 h 2552700"/>
                        <a:gd name="connsiteX0" fmla="*/ 307596 w 2561014"/>
                        <a:gd name="connsiteY0" fmla="*/ 0 h 2552700"/>
                        <a:gd name="connsiteX1" fmla="*/ 2561014 w 2561014"/>
                        <a:gd name="connsiteY1" fmla="*/ 0 h 2552700"/>
                        <a:gd name="connsiteX2" fmla="*/ 2561014 w 2561014"/>
                        <a:gd name="connsiteY2" fmla="*/ 2552700 h 2552700"/>
                        <a:gd name="connsiteX3" fmla="*/ 307596 w 2561014"/>
                        <a:gd name="connsiteY3" fmla="*/ 2552700 h 2552700"/>
                        <a:gd name="connsiteX4" fmla="*/ 107154 w 2561014"/>
                        <a:gd name="connsiteY4" fmla="*/ 2121694 h 2552700"/>
                        <a:gd name="connsiteX5" fmla="*/ 259556 w 2561014"/>
                        <a:gd name="connsiteY5" fmla="*/ 1836737 h 2552700"/>
                        <a:gd name="connsiteX6" fmla="*/ 0 w 2561014"/>
                        <a:gd name="connsiteY6" fmla="*/ 1786731 h 2552700"/>
                        <a:gd name="connsiteX7" fmla="*/ 246855 w 2561014"/>
                        <a:gd name="connsiteY7" fmla="*/ 552450 h 2552700"/>
                        <a:gd name="connsiteX8" fmla="*/ 307596 w 2561014"/>
                        <a:gd name="connsiteY8" fmla="*/ 0 h 2552700"/>
                        <a:gd name="connsiteX0" fmla="*/ 307596 w 2561014"/>
                        <a:gd name="connsiteY0" fmla="*/ 0 h 2552700"/>
                        <a:gd name="connsiteX1" fmla="*/ 2561014 w 2561014"/>
                        <a:gd name="connsiteY1" fmla="*/ 0 h 2552700"/>
                        <a:gd name="connsiteX2" fmla="*/ 2561014 w 2561014"/>
                        <a:gd name="connsiteY2" fmla="*/ 2552700 h 2552700"/>
                        <a:gd name="connsiteX3" fmla="*/ 307596 w 2561014"/>
                        <a:gd name="connsiteY3" fmla="*/ 2552700 h 2552700"/>
                        <a:gd name="connsiteX4" fmla="*/ 107154 w 2561014"/>
                        <a:gd name="connsiteY4" fmla="*/ 2121694 h 2552700"/>
                        <a:gd name="connsiteX5" fmla="*/ 259556 w 2561014"/>
                        <a:gd name="connsiteY5" fmla="*/ 1836737 h 2552700"/>
                        <a:gd name="connsiteX6" fmla="*/ 0 w 2561014"/>
                        <a:gd name="connsiteY6" fmla="*/ 1786731 h 2552700"/>
                        <a:gd name="connsiteX7" fmla="*/ 246855 w 2561014"/>
                        <a:gd name="connsiteY7" fmla="*/ 552450 h 2552700"/>
                        <a:gd name="connsiteX8" fmla="*/ 307596 w 2561014"/>
                        <a:gd name="connsiteY8" fmla="*/ 0 h 2552700"/>
                        <a:gd name="connsiteX0" fmla="*/ 307596 w 2561014"/>
                        <a:gd name="connsiteY0" fmla="*/ 0 h 2552700"/>
                        <a:gd name="connsiteX1" fmla="*/ 2561014 w 2561014"/>
                        <a:gd name="connsiteY1" fmla="*/ 0 h 2552700"/>
                        <a:gd name="connsiteX2" fmla="*/ 2561014 w 2561014"/>
                        <a:gd name="connsiteY2" fmla="*/ 2552700 h 2552700"/>
                        <a:gd name="connsiteX3" fmla="*/ 307596 w 2561014"/>
                        <a:gd name="connsiteY3" fmla="*/ 2552700 h 2552700"/>
                        <a:gd name="connsiteX4" fmla="*/ 107154 w 2561014"/>
                        <a:gd name="connsiteY4" fmla="*/ 2121694 h 2552700"/>
                        <a:gd name="connsiteX5" fmla="*/ 259556 w 2561014"/>
                        <a:gd name="connsiteY5" fmla="*/ 1836737 h 2552700"/>
                        <a:gd name="connsiteX6" fmla="*/ 0 w 2561014"/>
                        <a:gd name="connsiteY6" fmla="*/ 1786731 h 2552700"/>
                        <a:gd name="connsiteX7" fmla="*/ 246855 w 2561014"/>
                        <a:gd name="connsiteY7" fmla="*/ 552450 h 2552700"/>
                        <a:gd name="connsiteX8" fmla="*/ 307596 w 2561014"/>
                        <a:gd name="connsiteY8" fmla="*/ 0 h 2552700"/>
                        <a:gd name="connsiteX0" fmla="*/ 307596 w 2561014"/>
                        <a:gd name="connsiteY0" fmla="*/ 0 h 2552700"/>
                        <a:gd name="connsiteX1" fmla="*/ 2561014 w 2561014"/>
                        <a:gd name="connsiteY1" fmla="*/ 0 h 2552700"/>
                        <a:gd name="connsiteX2" fmla="*/ 2561014 w 2561014"/>
                        <a:gd name="connsiteY2" fmla="*/ 2552700 h 2552700"/>
                        <a:gd name="connsiteX3" fmla="*/ 307596 w 2561014"/>
                        <a:gd name="connsiteY3" fmla="*/ 2552700 h 2552700"/>
                        <a:gd name="connsiteX4" fmla="*/ 104773 w 2561014"/>
                        <a:gd name="connsiteY4" fmla="*/ 2119313 h 2552700"/>
                        <a:gd name="connsiteX5" fmla="*/ 259556 w 2561014"/>
                        <a:gd name="connsiteY5" fmla="*/ 1836737 h 2552700"/>
                        <a:gd name="connsiteX6" fmla="*/ 0 w 2561014"/>
                        <a:gd name="connsiteY6" fmla="*/ 1786731 h 2552700"/>
                        <a:gd name="connsiteX7" fmla="*/ 246855 w 2561014"/>
                        <a:gd name="connsiteY7" fmla="*/ 552450 h 2552700"/>
                        <a:gd name="connsiteX8" fmla="*/ 307596 w 2561014"/>
                        <a:gd name="connsiteY8" fmla="*/ 0 h 2552700"/>
                        <a:gd name="connsiteX0" fmla="*/ 437125 w 2690543"/>
                        <a:gd name="connsiteY0" fmla="*/ 0 h 2552700"/>
                        <a:gd name="connsiteX1" fmla="*/ 2690543 w 2690543"/>
                        <a:gd name="connsiteY1" fmla="*/ 0 h 2552700"/>
                        <a:gd name="connsiteX2" fmla="*/ 2690543 w 2690543"/>
                        <a:gd name="connsiteY2" fmla="*/ 2552700 h 2552700"/>
                        <a:gd name="connsiteX3" fmla="*/ 437125 w 2690543"/>
                        <a:gd name="connsiteY3" fmla="*/ 2552700 h 2552700"/>
                        <a:gd name="connsiteX4" fmla="*/ 3321 w 2690543"/>
                        <a:gd name="connsiteY4" fmla="*/ 2286000 h 2552700"/>
                        <a:gd name="connsiteX5" fmla="*/ 234302 w 2690543"/>
                        <a:gd name="connsiteY5" fmla="*/ 2119313 h 2552700"/>
                        <a:gd name="connsiteX6" fmla="*/ 389085 w 2690543"/>
                        <a:gd name="connsiteY6" fmla="*/ 1836737 h 2552700"/>
                        <a:gd name="connsiteX7" fmla="*/ 129529 w 2690543"/>
                        <a:gd name="connsiteY7" fmla="*/ 1786731 h 2552700"/>
                        <a:gd name="connsiteX8" fmla="*/ 376384 w 2690543"/>
                        <a:gd name="connsiteY8" fmla="*/ 552450 h 2552700"/>
                        <a:gd name="connsiteX9" fmla="*/ 437125 w 2690543"/>
                        <a:gd name="connsiteY9" fmla="*/ 0 h 2552700"/>
                        <a:gd name="connsiteX0" fmla="*/ 433804 w 2687222"/>
                        <a:gd name="connsiteY0" fmla="*/ 0 h 2552700"/>
                        <a:gd name="connsiteX1" fmla="*/ 2687222 w 2687222"/>
                        <a:gd name="connsiteY1" fmla="*/ 0 h 2552700"/>
                        <a:gd name="connsiteX2" fmla="*/ 2687222 w 2687222"/>
                        <a:gd name="connsiteY2" fmla="*/ 2552700 h 2552700"/>
                        <a:gd name="connsiteX3" fmla="*/ 433804 w 2687222"/>
                        <a:gd name="connsiteY3" fmla="*/ 2552700 h 2552700"/>
                        <a:gd name="connsiteX4" fmla="*/ 0 w 2687222"/>
                        <a:gd name="connsiteY4" fmla="*/ 2286000 h 2552700"/>
                        <a:gd name="connsiteX5" fmla="*/ 230981 w 2687222"/>
                        <a:gd name="connsiteY5" fmla="*/ 2119313 h 2552700"/>
                        <a:gd name="connsiteX6" fmla="*/ 385764 w 2687222"/>
                        <a:gd name="connsiteY6" fmla="*/ 1836737 h 2552700"/>
                        <a:gd name="connsiteX7" fmla="*/ 126208 w 2687222"/>
                        <a:gd name="connsiteY7" fmla="*/ 1786731 h 2552700"/>
                        <a:gd name="connsiteX8" fmla="*/ 373063 w 2687222"/>
                        <a:gd name="connsiteY8" fmla="*/ 552450 h 2552700"/>
                        <a:gd name="connsiteX9" fmla="*/ 433804 w 2687222"/>
                        <a:gd name="connsiteY9" fmla="*/ 0 h 2552700"/>
                        <a:gd name="connsiteX0" fmla="*/ 433804 w 2687222"/>
                        <a:gd name="connsiteY0" fmla="*/ 0 h 2552700"/>
                        <a:gd name="connsiteX1" fmla="*/ 2687222 w 2687222"/>
                        <a:gd name="connsiteY1" fmla="*/ 0 h 2552700"/>
                        <a:gd name="connsiteX2" fmla="*/ 2687222 w 2687222"/>
                        <a:gd name="connsiteY2" fmla="*/ 2552700 h 2552700"/>
                        <a:gd name="connsiteX3" fmla="*/ 433804 w 2687222"/>
                        <a:gd name="connsiteY3" fmla="*/ 2552700 h 2552700"/>
                        <a:gd name="connsiteX4" fmla="*/ 0 w 2687222"/>
                        <a:gd name="connsiteY4" fmla="*/ 2286000 h 2552700"/>
                        <a:gd name="connsiteX5" fmla="*/ 230981 w 2687222"/>
                        <a:gd name="connsiteY5" fmla="*/ 2119313 h 2552700"/>
                        <a:gd name="connsiteX6" fmla="*/ 385764 w 2687222"/>
                        <a:gd name="connsiteY6" fmla="*/ 1836737 h 2552700"/>
                        <a:gd name="connsiteX7" fmla="*/ 126208 w 2687222"/>
                        <a:gd name="connsiteY7" fmla="*/ 1786731 h 2552700"/>
                        <a:gd name="connsiteX8" fmla="*/ 373063 w 2687222"/>
                        <a:gd name="connsiteY8" fmla="*/ 552450 h 2552700"/>
                        <a:gd name="connsiteX9" fmla="*/ 433804 w 2687222"/>
                        <a:gd name="connsiteY9" fmla="*/ 0 h 2552700"/>
                        <a:gd name="connsiteX0" fmla="*/ 433804 w 2687222"/>
                        <a:gd name="connsiteY0" fmla="*/ 0 h 2552700"/>
                        <a:gd name="connsiteX1" fmla="*/ 2687222 w 2687222"/>
                        <a:gd name="connsiteY1" fmla="*/ 0 h 2552700"/>
                        <a:gd name="connsiteX2" fmla="*/ 2687222 w 2687222"/>
                        <a:gd name="connsiteY2" fmla="*/ 2552700 h 2552700"/>
                        <a:gd name="connsiteX3" fmla="*/ 433804 w 2687222"/>
                        <a:gd name="connsiteY3" fmla="*/ 2552700 h 2552700"/>
                        <a:gd name="connsiteX4" fmla="*/ 0 w 2687222"/>
                        <a:gd name="connsiteY4" fmla="*/ 2281237 h 2552700"/>
                        <a:gd name="connsiteX5" fmla="*/ 230981 w 2687222"/>
                        <a:gd name="connsiteY5" fmla="*/ 2119313 h 2552700"/>
                        <a:gd name="connsiteX6" fmla="*/ 385764 w 2687222"/>
                        <a:gd name="connsiteY6" fmla="*/ 1836737 h 2552700"/>
                        <a:gd name="connsiteX7" fmla="*/ 126208 w 2687222"/>
                        <a:gd name="connsiteY7" fmla="*/ 1786731 h 2552700"/>
                        <a:gd name="connsiteX8" fmla="*/ 373063 w 2687222"/>
                        <a:gd name="connsiteY8" fmla="*/ 552450 h 2552700"/>
                        <a:gd name="connsiteX9" fmla="*/ 433804 w 2687222"/>
                        <a:gd name="connsiteY9" fmla="*/ 0 h 2552700"/>
                        <a:gd name="connsiteX0" fmla="*/ 452156 w 2705574"/>
                        <a:gd name="connsiteY0" fmla="*/ 0 h 2552700"/>
                        <a:gd name="connsiteX1" fmla="*/ 2705574 w 2705574"/>
                        <a:gd name="connsiteY1" fmla="*/ 0 h 2552700"/>
                        <a:gd name="connsiteX2" fmla="*/ 2705574 w 2705574"/>
                        <a:gd name="connsiteY2" fmla="*/ 2552700 h 2552700"/>
                        <a:gd name="connsiteX3" fmla="*/ 452156 w 2705574"/>
                        <a:gd name="connsiteY3" fmla="*/ 2552700 h 2552700"/>
                        <a:gd name="connsiteX4" fmla="*/ 63595 w 2705574"/>
                        <a:gd name="connsiteY4" fmla="*/ 2383631 h 2552700"/>
                        <a:gd name="connsiteX5" fmla="*/ 18352 w 2705574"/>
                        <a:gd name="connsiteY5" fmla="*/ 2281237 h 2552700"/>
                        <a:gd name="connsiteX6" fmla="*/ 249333 w 2705574"/>
                        <a:gd name="connsiteY6" fmla="*/ 2119313 h 2552700"/>
                        <a:gd name="connsiteX7" fmla="*/ 404116 w 2705574"/>
                        <a:gd name="connsiteY7" fmla="*/ 1836737 h 2552700"/>
                        <a:gd name="connsiteX8" fmla="*/ 144560 w 2705574"/>
                        <a:gd name="connsiteY8" fmla="*/ 1786731 h 2552700"/>
                        <a:gd name="connsiteX9" fmla="*/ 391415 w 2705574"/>
                        <a:gd name="connsiteY9" fmla="*/ 552450 h 2552700"/>
                        <a:gd name="connsiteX10" fmla="*/ 452156 w 2705574"/>
                        <a:gd name="connsiteY10" fmla="*/ 0 h 2552700"/>
                        <a:gd name="connsiteX0" fmla="*/ 475496 w 2728914"/>
                        <a:gd name="connsiteY0" fmla="*/ 0 h 2552700"/>
                        <a:gd name="connsiteX1" fmla="*/ 2728914 w 2728914"/>
                        <a:gd name="connsiteY1" fmla="*/ 0 h 2552700"/>
                        <a:gd name="connsiteX2" fmla="*/ 2728914 w 2728914"/>
                        <a:gd name="connsiteY2" fmla="*/ 2552700 h 2552700"/>
                        <a:gd name="connsiteX3" fmla="*/ 475496 w 2728914"/>
                        <a:gd name="connsiteY3" fmla="*/ 2552700 h 2552700"/>
                        <a:gd name="connsiteX4" fmla="*/ 39310 w 2728914"/>
                        <a:gd name="connsiteY4" fmla="*/ 2440781 h 2552700"/>
                        <a:gd name="connsiteX5" fmla="*/ 41692 w 2728914"/>
                        <a:gd name="connsiteY5" fmla="*/ 2281237 h 2552700"/>
                        <a:gd name="connsiteX6" fmla="*/ 272673 w 2728914"/>
                        <a:gd name="connsiteY6" fmla="*/ 2119313 h 2552700"/>
                        <a:gd name="connsiteX7" fmla="*/ 427456 w 2728914"/>
                        <a:gd name="connsiteY7" fmla="*/ 1836737 h 2552700"/>
                        <a:gd name="connsiteX8" fmla="*/ 167900 w 2728914"/>
                        <a:gd name="connsiteY8" fmla="*/ 1786731 h 2552700"/>
                        <a:gd name="connsiteX9" fmla="*/ 414755 w 2728914"/>
                        <a:gd name="connsiteY9" fmla="*/ 552450 h 2552700"/>
                        <a:gd name="connsiteX10" fmla="*/ 475496 w 2728914"/>
                        <a:gd name="connsiteY10" fmla="*/ 0 h 2552700"/>
                        <a:gd name="connsiteX0" fmla="*/ 452525 w 2705943"/>
                        <a:gd name="connsiteY0" fmla="*/ 0 h 2552700"/>
                        <a:gd name="connsiteX1" fmla="*/ 2705943 w 2705943"/>
                        <a:gd name="connsiteY1" fmla="*/ 0 h 2552700"/>
                        <a:gd name="connsiteX2" fmla="*/ 2705943 w 2705943"/>
                        <a:gd name="connsiteY2" fmla="*/ 2552700 h 2552700"/>
                        <a:gd name="connsiteX3" fmla="*/ 452525 w 2705943"/>
                        <a:gd name="connsiteY3" fmla="*/ 2552700 h 2552700"/>
                        <a:gd name="connsiteX4" fmla="*/ 16339 w 2705943"/>
                        <a:gd name="connsiteY4" fmla="*/ 2440781 h 2552700"/>
                        <a:gd name="connsiteX5" fmla="*/ 18721 w 2705943"/>
                        <a:gd name="connsiteY5" fmla="*/ 2281237 h 2552700"/>
                        <a:gd name="connsiteX6" fmla="*/ 249702 w 2705943"/>
                        <a:gd name="connsiteY6" fmla="*/ 2119313 h 2552700"/>
                        <a:gd name="connsiteX7" fmla="*/ 404485 w 2705943"/>
                        <a:gd name="connsiteY7" fmla="*/ 1836737 h 2552700"/>
                        <a:gd name="connsiteX8" fmla="*/ 144929 w 2705943"/>
                        <a:gd name="connsiteY8" fmla="*/ 1786731 h 2552700"/>
                        <a:gd name="connsiteX9" fmla="*/ 391784 w 2705943"/>
                        <a:gd name="connsiteY9" fmla="*/ 552450 h 2552700"/>
                        <a:gd name="connsiteX10" fmla="*/ 452525 w 2705943"/>
                        <a:gd name="connsiteY10" fmla="*/ 0 h 2552700"/>
                        <a:gd name="connsiteX0" fmla="*/ 452525 w 2705943"/>
                        <a:gd name="connsiteY0" fmla="*/ 0 h 2552700"/>
                        <a:gd name="connsiteX1" fmla="*/ 2705943 w 2705943"/>
                        <a:gd name="connsiteY1" fmla="*/ 0 h 2552700"/>
                        <a:gd name="connsiteX2" fmla="*/ 2705943 w 2705943"/>
                        <a:gd name="connsiteY2" fmla="*/ 2552700 h 2552700"/>
                        <a:gd name="connsiteX3" fmla="*/ 452525 w 2705943"/>
                        <a:gd name="connsiteY3" fmla="*/ 2552700 h 2552700"/>
                        <a:gd name="connsiteX4" fmla="*/ 16339 w 2705943"/>
                        <a:gd name="connsiteY4" fmla="*/ 2440781 h 2552700"/>
                        <a:gd name="connsiteX5" fmla="*/ 18721 w 2705943"/>
                        <a:gd name="connsiteY5" fmla="*/ 2281237 h 2552700"/>
                        <a:gd name="connsiteX6" fmla="*/ 249702 w 2705943"/>
                        <a:gd name="connsiteY6" fmla="*/ 2119313 h 2552700"/>
                        <a:gd name="connsiteX7" fmla="*/ 404485 w 2705943"/>
                        <a:gd name="connsiteY7" fmla="*/ 1836737 h 2552700"/>
                        <a:gd name="connsiteX8" fmla="*/ 144929 w 2705943"/>
                        <a:gd name="connsiteY8" fmla="*/ 1786731 h 2552700"/>
                        <a:gd name="connsiteX9" fmla="*/ 391784 w 2705943"/>
                        <a:gd name="connsiteY9" fmla="*/ 552450 h 2552700"/>
                        <a:gd name="connsiteX10" fmla="*/ 452525 w 2705943"/>
                        <a:gd name="connsiteY10" fmla="*/ 0 h 2552700"/>
                        <a:gd name="connsiteX0" fmla="*/ 443974 w 2697392"/>
                        <a:gd name="connsiteY0" fmla="*/ 0 h 2552700"/>
                        <a:gd name="connsiteX1" fmla="*/ 2697392 w 2697392"/>
                        <a:gd name="connsiteY1" fmla="*/ 0 h 2552700"/>
                        <a:gd name="connsiteX2" fmla="*/ 2697392 w 2697392"/>
                        <a:gd name="connsiteY2" fmla="*/ 2552700 h 2552700"/>
                        <a:gd name="connsiteX3" fmla="*/ 443974 w 2697392"/>
                        <a:gd name="connsiteY3" fmla="*/ 2552700 h 2552700"/>
                        <a:gd name="connsiteX4" fmla="*/ 7788 w 2697392"/>
                        <a:gd name="connsiteY4" fmla="*/ 2440781 h 2552700"/>
                        <a:gd name="connsiteX5" fmla="*/ 10170 w 2697392"/>
                        <a:gd name="connsiteY5" fmla="*/ 2281237 h 2552700"/>
                        <a:gd name="connsiteX6" fmla="*/ 241151 w 2697392"/>
                        <a:gd name="connsiteY6" fmla="*/ 2119313 h 2552700"/>
                        <a:gd name="connsiteX7" fmla="*/ 395934 w 2697392"/>
                        <a:gd name="connsiteY7" fmla="*/ 1836737 h 2552700"/>
                        <a:gd name="connsiteX8" fmla="*/ 136378 w 2697392"/>
                        <a:gd name="connsiteY8" fmla="*/ 1786731 h 2552700"/>
                        <a:gd name="connsiteX9" fmla="*/ 383233 w 2697392"/>
                        <a:gd name="connsiteY9" fmla="*/ 552450 h 2552700"/>
                        <a:gd name="connsiteX10" fmla="*/ 443974 w 2697392"/>
                        <a:gd name="connsiteY10" fmla="*/ 0 h 2552700"/>
                        <a:gd name="connsiteX0" fmla="*/ 438898 w 2692316"/>
                        <a:gd name="connsiteY0" fmla="*/ 0 h 2552700"/>
                        <a:gd name="connsiteX1" fmla="*/ 2692316 w 2692316"/>
                        <a:gd name="connsiteY1" fmla="*/ 0 h 2552700"/>
                        <a:gd name="connsiteX2" fmla="*/ 2692316 w 2692316"/>
                        <a:gd name="connsiteY2" fmla="*/ 2552700 h 2552700"/>
                        <a:gd name="connsiteX3" fmla="*/ 438898 w 2692316"/>
                        <a:gd name="connsiteY3" fmla="*/ 2552700 h 2552700"/>
                        <a:gd name="connsiteX4" fmla="*/ 2712 w 2692316"/>
                        <a:gd name="connsiteY4" fmla="*/ 2440781 h 2552700"/>
                        <a:gd name="connsiteX5" fmla="*/ 5094 w 2692316"/>
                        <a:gd name="connsiteY5" fmla="*/ 2281237 h 2552700"/>
                        <a:gd name="connsiteX6" fmla="*/ 236075 w 2692316"/>
                        <a:gd name="connsiteY6" fmla="*/ 2119313 h 2552700"/>
                        <a:gd name="connsiteX7" fmla="*/ 390858 w 2692316"/>
                        <a:gd name="connsiteY7" fmla="*/ 1836737 h 2552700"/>
                        <a:gd name="connsiteX8" fmla="*/ 131302 w 2692316"/>
                        <a:gd name="connsiteY8" fmla="*/ 1786731 h 2552700"/>
                        <a:gd name="connsiteX9" fmla="*/ 378157 w 2692316"/>
                        <a:gd name="connsiteY9" fmla="*/ 552450 h 2552700"/>
                        <a:gd name="connsiteX10" fmla="*/ 438898 w 2692316"/>
                        <a:gd name="connsiteY10" fmla="*/ 0 h 2552700"/>
                        <a:gd name="connsiteX0" fmla="*/ 437553 w 2690971"/>
                        <a:gd name="connsiteY0" fmla="*/ 0 h 2552700"/>
                        <a:gd name="connsiteX1" fmla="*/ 2690971 w 2690971"/>
                        <a:gd name="connsiteY1" fmla="*/ 0 h 2552700"/>
                        <a:gd name="connsiteX2" fmla="*/ 2690971 w 2690971"/>
                        <a:gd name="connsiteY2" fmla="*/ 2552700 h 2552700"/>
                        <a:gd name="connsiteX3" fmla="*/ 437553 w 2690971"/>
                        <a:gd name="connsiteY3" fmla="*/ 2552700 h 2552700"/>
                        <a:gd name="connsiteX4" fmla="*/ 1367 w 2690971"/>
                        <a:gd name="connsiteY4" fmla="*/ 2440781 h 2552700"/>
                        <a:gd name="connsiteX5" fmla="*/ 3749 w 2690971"/>
                        <a:gd name="connsiteY5" fmla="*/ 2281237 h 2552700"/>
                        <a:gd name="connsiteX6" fmla="*/ 234730 w 2690971"/>
                        <a:gd name="connsiteY6" fmla="*/ 2119313 h 2552700"/>
                        <a:gd name="connsiteX7" fmla="*/ 389513 w 2690971"/>
                        <a:gd name="connsiteY7" fmla="*/ 1836737 h 2552700"/>
                        <a:gd name="connsiteX8" fmla="*/ 129957 w 2690971"/>
                        <a:gd name="connsiteY8" fmla="*/ 1786731 h 2552700"/>
                        <a:gd name="connsiteX9" fmla="*/ 376812 w 2690971"/>
                        <a:gd name="connsiteY9" fmla="*/ 552450 h 2552700"/>
                        <a:gd name="connsiteX10" fmla="*/ 437553 w 2690971"/>
                        <a:gd name="connsiteY10" fmla="*/ 0 h 2552700"/>
                        <a:gd name="connsiteX0" fmla="*/ 437553 w 2690971"/>
                        <a:gd name="connsiteY0" fmla="*/ 0 h 2552700"/>
                        <a:gd name="connsiteX1" fmla="*/ 2690971 w 2690971"/>
                        <a:gd name="connsiteY1" fmla="*/ 0 h 2552700"/>
                        <a:gd name="connsiteX2" fmla="*/ 2690971 w 2690971"/>
                        <a:gd name="connsiteY2" fmla="*/ 2552700 h 2552700"/>
                        <a:gd name="connsiteX3" fmla="*/ 449459 w 2690971"/>
                        <a:gd name="connsiteY3" fmla="*/ 2466975 h 2552700"/>
                        <a:gd name="connsiteX4" fmla="*/ 1367 w 2690971"/>
                        <a:gd name="connsiteY4" fmla="*/ 2440781 h 2552700"/>
                        <a:gd name="connsiteX5" fmla="*/ 3749 w 2690971"/>
                        <a:gd name="connsiteY5" fmla="*/ 2281237 h 2552700"/>
                        <a:gd name="connsiteX6" fmla="*/ 234730 w 2690971"/>
                        <a:gd name="connsiteY6" fmla="*/ 2119313 h 2552700"/>
                        <a:gd name="connsiteX7" fmla="*/ 389513 w 2690971"/>
                        <a:gd name="connsiteY7" fmla="*/ 1836737 h 2552700"/>
                        <a:gd name="connsiteX8" fmla="*/ 129957 w 2690971"/>
                        <a:gd name="connsiteY8" fmla="*/ 1786731 h 2552700"/>
                        <a:gd name="connsiteX9" fmla="*/ 376812 w 2690971"/>
                        <a:gd name="connsiteY9" fmla="*/ 552450 h 2552700"/>
                        <a:gd name="connsiteX10" fmla="*/ 437553 w 2690971"/>
                        <a:gd name="connsiteY10" fmla="*/ 0 h 2552700"/>
                        <a:gd name="connsiteX0" fmla="*/ 437553 w 2690971"/>
                        <a:gd name="connsiteY0" fmla="*/ 0 h 2609850"/>
                        <a:gd name="connsiteX1" fmla="*/ 2690971 w 2690971"/>
                        <a:gd name="connsiteY1" fmla="*/ 0 h 2609850"/>
                        <a:gd name="connsiteX2" fmla="*/ 2690971 w 2690971"/>
                        <a:gd name="connsiteY2" fmla="*/ 2552700 h 2609850"/>
                        <a:gd name="connsiteX3" fmla="*/ 370878 w 2690971"/>
                        <a:gd name="connsiteY3" fmla="*/ 2609850 h 2609850"/>
                        <a:gd name="connsiteX4" fmla="*/ 1367 w 2690971"/>
                        <a:gd name="connsiteY4" fmla="*/ 2440781 h 2609850"/>
                        <a:gd name="connsiteX5" fmla="*/ 3749 w 2690971"/>
                        <a:gd name="connsiteY5" fmla="*/ 2281237 h 2609850"/>
                        <a:gd name="connsiteX6" fmla="*/ 234730 w 2690971"/>
                        <a:gd name="connsiteY6" fmla="*/ 2119313 h 2609850"/>
                        <a:gd name="connsiteX7" fmla="*/ 389513 w 2690971"/>
                        <a:gd name="connsiteY7" fmla="*/ 1836737 h 2609850"/>
                        <a:gd name="connsiteX8" fmla="*/ 129957 w 2690971"/>
                        <a:gd name="connsiteY8" fmla="*/ 1786731 h 2609850"/>
                        <a:gd name="connsiteX9" fmla="*/ 376812 w 2690971"/>
                        <a:gd name="connsiteY9" fmla="*/ 552450 h 2609850"/>
                        <a:gd name="connsiteX10" fmla="*/ 437553 w 2690971"/>
                        <a:gd name="connsiteY10" fmla="*/ 0 h 2609850"/>
                        <a:gd name="connsiteX0" fmla="*/ 437553 w 2690971"/>
                        <a:gd name="connsiteY0" fmla="*/ 0 h 2609850"/>
                        <a:gd name="connsiteX1" fmla="*/ 2690971 w 2690971"/>
                        <a:gd name="connsiteY1" fmla="*/ 0 h 2609850"/>
                        <a:gd name="connsiteX2" fmla="*/ 2690971 w 2690971"/>
                        <a:gd name="connsiteY2" fmla="*/ 2552700 h 2609850"/>
                        <a:gd name="connsiteX3" fmla="*/ 370878 w 2690971"/>
                        <a:gd name="connsiteY3" fmla="*/ 2609850 h 2609850"/>
                        <a:gd name="connsiteX4" fmla="*/ 1367 w 2690971"/>
                        <a:gd name="connsiteY4" fmla="*/ 2440781 h 2609850"/>
                        <a:gd name="connsiteX5" fmla="*/ 3749 w 2690971"/>
                        <a:gd name="connsiteY5" fmla="*/ 2281237 h 2609850"/>
                        <a:gd name="connsiteX6" fmla="*/ 234730 w 2690971"/>
                        <a:gd name="connsiteY6" fmla="*/ 2119313 h 2609850"/>
                        <a:gd name="connsiteX7" fmla="*/ 389513 w 2690971"/>
                        <a:gd name="connsiteY7" fmla="*/ 1836737 h 2609850"/>
                        <a:gd name="connsiteX8" fmla="*/ 129957 w 2690971"/>
                        <a:gd name="connsiteY8" fmla="*/ 1786731 h 2609850"/>
                        <a:gd name="connsiteX9" fmla="*/ 376812 w 2690971"/>
                        <a:gd name="connsiteY9" fmla="*/ 552450 h 2609850"/>
                        <a:gd name="connsiteX10" fmla="*/ 437553 w 2690971"/>
                        <a:gd name="connsiteY10" fmla="*/ 0 h 2609850"/>
                        <a:gd name="connsiteX0" fmla="*/ 437553 w 2690971"/>
                        <a:gd name="connsiteY0" fmla="*/ 0 h 2609850"/>
                        <a:gd name="connsiteX1" fmla="*/ 2690971 w 2690971"/>
                        <a:gd name="connsiteY1" fmla="*/ 0 h 2609850"/>
                        <a:gd name="connsiteX2" fmla="*/ 2690971 w 2690971"/>
                        <a:gd name="connsiteY2" fmla="*/ 2552700 h 2609850"/>
                        <a:gd name="connsiteX3" fmla="*/ 370878 w 2690971"/>
                        <a:gd name="connsiteY3" fmla="*/ 2609850 h 2609850"/>
                        <a:gd name="connsiteX4" fmla="*/ 1367 w 2690971"/>
                        <a:gd name="connsiteY4" fmla="*/ 2440781 h 2609850"/>
                        <a:gd name="connsiteX5" fmla="*/ 3749 w 2690971"/>
                        <a:gd name="connsiteY5" fmla="*/ 2281237 h 2609850"/>
                        <a:gd name="connsiteX6" fmla="*/ 234730 w 2690971"/>
                        <a:gd name="connsiteY6" fmla="*/ 2119313 h 2609850"/>
                        <a:gd name="connsiteX7" fmla="*/ 389513 w 2690971"/>
                        <a:gd name="connsiteY7" fmla="*/ 1836737 h 2609850"/>
                        <a:gd name="connsiteX8" fmla="*/ 129957 w 2690971"/>
                        <a:gd name="connsiteY8" fmla="*/ 1786731 h 2609850"/>
                        <a:gd name="connsiteX9" fmla="*/ 376812 w 2690971"/>
                        <a:gd name="connsiteY9" fmla="*/ 552450 h 2609850"/>
                        <a:gd name="connsiteX10" fmla="*/ 437553 w 2690971"/>
                        <a:gd name="connsiteY10" fmla="*/ 0 h 2609850"/>
                        <a:gd name="connsiteX0" fmla="*/ 437553 w 2690971"/>
                        <a:gd name="connsiteY0" fmla="*/ 0 h 3274219"/>
                        <a:gd name="connsiteX1" fmla="*/ 2690971 w 2690971"/>
                        <a:gd name="connsiteY1" fmla="*/ 0 h 3274219"/>
                        <a:gd name="connsiteX2" fmla="*/ 2690971 w 2690971"/>
                        <a:gd name="connsiteY2" fmla="*/ 2552700 h 3274219"/>
                        <a:gd name="connsiteX3" fmla="*/ 1589660 w 2690971"/>
                        <a:gd name="connsiteY3" fmla="*/ 3274219 h 3274219"/>
                        <a:gd name="connsiteX4" fmla="*/ 370878 w 2690971"/>
                        <a:gd name="connsiteY4" fmla="*/ 2609850 h 3274219"/>
                        <a:gd name="connsiteX5" fmla="*/ 1367 w 2690971"/>
                        <a:gd name="connsiteY5" fmla="*/ 2440781 h 3274219"/>
                        <a:gd name="connsiteX6" fmla="*/ 3749 w 2690971"/>
                        <a:gd name="connsiteY6" fmla="*/ 2281237 h 3274219"/>
                        <a:gd name="connsiteX7" fmla="*/ 234730 w 2690971"/>
                        <a:gd name="connsiteY7" fmla="*/ 2119313 h 3274219"/>
                        <a:gd name="connsiteX8" fmla="*/ 389513 w 2690971"/>
                        <a:gd name="connsiteY8" fmla="*/ 1836737 h 3274219"/>
                        <a:gd name="connsiteX9" fmla="*/ 129957 w 2690971"/>
                        <a:gd name="connsiteY9" fmla="*/ 1786731 h 3274219"/>
                        <a:gd name="connsiteX10" fmla="*/ 376812 w 2690971"/>
                        <a:gd name="connsiteY10" fmla="*/ 552450 h 3274219"/>
                        <a:gd name="connsiteX11" fmla="*/ 437553 w 2690971"/>
                        <a:gd name="connsiteY11" fmla="*/ 0 h 3274219"/>
                        <a:gd name="connsiteX0" fmla="*/ 437553 w 2690971"/>
                        <a:gd name="connsiteY0" fmla="*/ 0 h 3814763"/>
                        <a:gd name="connsiteX1" fmla="*/ 2690971 w 2690971"/>
                        <a:gd name="connsiteY1" fmla="*/ 0 h 3814763"/>
                        <a:gd name="connsiteX2" fmla="*/ 2690971 w 2690971"/>
                        <a:gd name="connsiteY2" fmla="*/ 2552700 h 3814763"/>
                        <a:gd name="connsiteX3" fmla="*/ 1911129 w 2690971"/>
                        <a:gd name="connsiteY3" fmla="*/ 3814763 h 3814763"/>
                        <a:gd name="connsiteX4" fmla="*/ 370878 w 2690971"/>
                        <a:gd name="connsiteY4" fmla="*/ 2609850 h 3814763"/>
                        <a:gd name="connsiteX5" fmla="*/ 1367 w 2690971"/>
                        <a:gd name="connsiteY5" fmla="*/ 2440781 h 3814763"/>
                        <a:gd name="connsiteX6" fmla="*/ 3749 w 2690971"/>
                        <a:gd name="connsiteY6" fmla="*/ 2281237 h 3814763"/>
                        <a:gd name="connsiteX7" fmla="*/ 234730 w 2690971"/>
                        <a:gd name="connsiteY7" fmla="*/ 2119313 h 3814763"/>
                        <a:gd name="connsiteX8" fmla="*/ 389513 w 2690971"/>
                        <a:gd name="connsiteY8" fmla="*/ 1836737 h 3814763"/>
                        <a:gd name="connsiteX9" fmla="*/ 129957 w 2690971"/>
                        <a:gd name="connsiteY9" fmla="*/ 1786731 h 3814763"/>
                        <a:gd name="connsiteX10" fmla="*/ 376812 w 2690971"/>
                        <a:gd name="connsiteY10" fmla="*/ 552450 h 3814763"/>
                        <a:gd name="connsiteX11" fmla="*/ 437553 w 2690971"/>
                        <a:gd name="connsiteY11" fmla="*/ 0 h 3814763"/>
                        <a:gd name="connsiteX0" fmla="*/ 437553 w 2690971"/>
                        <a:gd name="connsiteY0" fmla="*/ 0 h 3814763"/>
                        <a:gd name="connsiteX1" fmla="*/ 2690971 w 2690971"/>
                        <a:gd name="connsiteY1" fmla="*/ 0 h 3814763"/>
                        <a:gd name="connsiteX2" fmla="*/ 2690971 w 2690971"/>
                        <a:gd name="connsiteY2" fmla="*/ 2552700 h 3814763"/>
                        <a:gd name="connsiteX3" fmla="*/ 1911129 w 2690971"/>
                        <a:gd name="connsiteY3" fmla="*/ 3814763 h 3814763"/>
                        <a:gd name="connsiteX4" fmla="*/ 370878 w 2690971"/>
                        <a:gd name="connsiteY4" fmla="*/ 2609850 h 3814763"/>
                        <a:gd name="connsiteX5" fmla="*/ 1367 w 2690971"/>
                        <a:gd name="connsiteY5" fmla="*/ 2440781 h 3814763"/>
                        <a:gd name="connsiteX6" fmla="*/ 3749 w 2690971"/>
                        <a:gd name="connsiteY6" fmla="*/ 2281237 h 3814763"/>
                        <a:gd name="connsiteX7" fmla="*/ 234730 w 2690971"/>
                        <a:gd name="connsiteY7" fmla="*/ 2119313 h 3814763"/>
                        <a:gd name="connsiteX8" fmla="*/ 389513 w 2690971"/>
                        <a:gd name="connsiteY8" fmla="*/ 1836737 h 3814763"/>
                        <a:gd name="connsiteX9" fmla="*/ 129957 w 2690971"/>
                        <a:gd name="connsiteY9" fmla="*/ 1786731 h 3814763"/>
                        <a:gd name="connsiteX10" fmla="*/ 376812 w 2690971"/>
                        <a:gd name="connsiteY10" fmla="*/ 552450 h 3814763"/>
                        <a:gd name="connsiteX11" fmla="*/ 437553 w 2690971"/>
                        <a:gd name="connsiteY11" fmla="*/ 0 h 3814763"/>
                        <a:gd name="connsiteX0" fmla="*/ 437553 w 2690971"/>
                        <a:gd name="connsiteY0" fmla="*/ 0 h 3817144"/>
                        <a:gd name="connsiteX1" fmla="*/ 2690971 w 2690971"/>
                        <a:gd name="connsiteY1" fmla="*/ 0 h 3817144"/>
                        <a:gd name="connsiteX2" fmla="*/ 2690971 w 2690971"/>
                        <a:gd name="connsiteY2" fmla="*/ 2552700 h 3817144"/>
                        <a:gd name="connsiteX3" fmla="*/ 1903986 w 2690971"/>
                        <a:gd name="connsiteY3" fmla="*/ 3817144 h 3817144"/>
                        <a:gd name="connsiteX4" fmla="*/ 370878 w 2690971"/>
                        <a:gd name="connsiteY4" fmla="*/ 2609850 h 3817144"/>
                        <a:gd name="connsiteX5" fmla="*/ 1367 w 2690971"/>
                        <a:gd name="connsiteY5" fmla="*/ 2440781 h 3817144"/>
                        <a:gd name="connsiteX6" fmla="*/ 3749 w 2690971"/>
                        <a:gd name="connsiteY6" fmla="*/ 2281237 h 3817144"/>
                        <a:gd name="connsiteX7" fmla="*/ 234730 w 2690971"/>
                        <a:gd name="connsiteY7" fmla="*/ 2119313 h 3817144"/>
                        <a:gd name="connsiteX8" fmla="*/ 389513 w 2690971"/>
                        <a:gd name="connsiteY8" fmla="*/ 1836737 h 3817144"/>
                        <a:gd name="connsiteX9" fmla="*/ 129957 w 2690971"/>
                        <a:gd name="connsiteY9" fmla="*/ 1786731 h 3817144"/>
                        <a:gd name="connsiteX10" fmla="*/ 376812 w 2690971"/>
                        <a:gd name="connsiteY10" fmla="*/ 552450 h 3817144"/>
                        <a:gd name="connsiteX11" fmla="*/ 437553 w 2690971"/>
                        <a:gd name="connsiteY11" fmla="*/ 0 h 3817144"/>
                        <a:gd name="connsiteX0" fmla="*/ 437553 w 2690971"/>
                        <a:gd name="connsiteY0" fmla="*/ 0 h 3817144"/>
                        <a:gd name="connsiteX1" fmla="*/ 2690971 w 2690971"/>
                        <a:gd name="connsiteY1" fmla="*/ 0 h 3817144"/>
                        <a:gd name="connsiteX2" fmla="*/ 2690971 w 2690971"/>
                        <a:gd name="connsiteY2" fmla="*/ 2552700 h 3817144"/>
                        <a:gd name="connsiteX3" fmla="*/ 1903986 w 2690971"/>
                        <a:gd name="connsiteY3" fmla="*/ 3817144 h 3817144"/>
                        <a:gd name="connsiteX4" fmla="*/ 370878 w 2690971"/>
                        <a:gd name="connsiteY4" fmla="*/ 2609850 h 3817144"/>
                        <a:gd name="connsiteX5" fmla="*/ 1367 w 2690971"/>
                        <a:gd name="connsiteY5" fmla="*/ 2440781 h 3817144"/>
                        <a:gd name="connsiteX6" fmla="*/ 3749 w 2690971"/>
                        <a:gd name="connsiteY6" fmla="*/ 2281237 h 3817144"/>
                        <a:gd name="connsiteX7" fmla="*/ 234730 w 2690971"/>
                        <a:gd name="connsiteY7" fmla="*/ 2119313 h 3817144"/>
                        <a:gd name="connsiteX8" fmla="*/ 389513 w 2690971"/>
                        <a:gd name="connsiteY8" fmla="*/ 1836737 h 3817144"/>
                        <a:gd name="connsiteX9" fmla="*/ 129957 w 2690971"/>
                        <a:gd name="connsiteY9" fmla="*/ 1786731 h 3817144"/>
                        <a:gd name="connsiteX10" fmla="*/ 376812 w 2690971"/>
                        <a:gd name="connsiteY10" fmla="*/ 552450 h 3817144"/>
                        <a:gd name="connsiteX11" fmla="*/ 437553 w 2690971"/>
                        <a:gd name="connsiteY11" fmla="*/ 0 h 3817144"/>
                        <a:gd name="connsiteX0" fmla="*/ 437553 w 2690971"/>
                        <a:gd name="connsiteY0" fmla="*/ 0 h 3817144"/>
                        <a:gd name="connsiteX1" fmla="*/ 2690971 w 2690971"/>
                        <a:gd name="connsiteY1" fmla="*/ 0 h 3817144"/>
                        <a:gd name="connsiteX2" fmla="*/ 2690971 w 2690971"/>
                        <a:gd name="connsiteY2" fmla="*/ 2552700 h 3817144"/>
                        <a:gd name="connsiteX3" fmla="*/ 1903986 w 2690971"/>
                        <a:gd name="connsiteY3" fmla="*/ 3817144 h 3817144"/>
                        <a:gd name="connsiteX4" fmla="*/ 370878 w 2690971"/>
                        <a:gd name="connsiteY4" fmla="*/ 2609850 h 3817144"/>
                        <a:gd name="connsiteX5" fmla="*/ 1367 w 2690971"/>
                        <a:gd name="connsiteY5" fmla="*/ 2440781 h 3817144"/>
                        <a:gd name="connsiteX6" fmla="*/ 3749 w 2690971"/>
                        <a:gd name="connsiteY6" fmla="*/ 2281237 h 3817144"/>
                        <a:gd name="connsiteX7" fmla="*/ 234730 w 2690971"/>
                        <a:gd name="connsiteY7" fmla="*/ 2119313 h 3817144"/>
                        <a:gd name="connsiteX8" fmla="*/ 389513 w 2690971"/>
                        <a:gd name="connsiteY8" fmla="*/ 1836737 h 3817144"/>
                        <a:gd name="connsiteX9" fmla="*/ 129957 w 2690971"/>
                        <a:gd name="connsiteY9" fmla="*/ 1786731 h 3817144"/>
                        <a:gd name="connsiteX10" fmla="*/ 376812 w 2690971"/>
                        <a:gd name="connsiteY10" fmla="*/ 552450 h 3817144"/>
                        <a:gd name="connsiteX11" fmla="*/ 437553 w 2690971"/>
                        <a:gd name="connsiteY11" fmla="*/ 0 h 3817144"/>
                        <a:gd name="connsiteX0" fmla="*/ 437553 w 2690971"/>
                        <a:gd name="connsiteY0" fmla="*/ 0 h 3817144"/>
                        <a:gd name="connsiteX1" fmla="*/ 2690971 w 2690971"/>
                        <a:gd name="connsiteY1" fmla="*/ 0 h 3817144"/>
                        <a:gd name="connsiteX2" fmla="*/ 2690971 w 2690971"/>
                        <a:gd name="connsiteY2" fmla="*/ 2552700 h 3817144"/>
                        <a:gd name="connsiteX3" fmla="*/ 1903986 w 2690971"/>
                        <a:gd name="connsiteY3" fmla="*/ 3817144 h 3817144"/>
                        <a:gd name="connsiteX4" fmla="*/ 370878 w 2690971"/>
                        <a:gd name="connsiteY4" fmla="*/ 2609850 h 3817144"/>
                        <a:gd name="connsiteX5" fmla="*/ 1367 w 2690971"/>
                        <a:gd name="connsiteY5" fmla="*/ 2440781 h 3817144"/>
                        <a:gd name="connsiteX6" fmla="*/ 3749 w 2690971"/>
                        <a:gd name="connsiteY6" fmla="*/ 2281237 h 3817144"/>
                        <a:gd name="connsiteX7" fmla="*/ 234730 w 2690971"/>
                        <a:gd name="connsiteY7" fmla="*/ 2119313 h 3817144"/>
                        <a:gd name="connsiteX8" fmla="*/ 389513 w 2690971"/>
                        <a:gd name="connsiteY8" fmla="*/ 1836737 h 3817144"/>
                        <a:gd name="connsiteX9" fmla="*/ 129957 w 2690971"/>
                        <a:gd name="connsiteY9" fmla="*/ 1786731 h 3817144"/>
                        <a:gd name="connsiteX10" fmla="*/ 376812 w 2690971"/>
                        <a:gd name="connsiteY10" fmla="*/ 552450 h 3817144"/>
                        <a:gd name="connsiteX11" fmla="*/ 437553 w 2690971"/>
                        <a:gd name="connsiteY11" fmla="*/ 0 h 3817144"/>
                        <a:gd name="connsiteX0" fmla="*/ 437553 w 2690971"/>
                        <a:gd name="connsiteY0" fmla="*/ 0 h 3956187"/>
                        <a:gd name="connsiteX1" fmla="*/ 2690971 w 2690971"/>
                        <a:gd name="connsiteY1" fmla="*/ 0 h 3956187"/>
                        <a:gd name="connsiteX2" fmla="*/ 2690971 w 2690971"/>
                        <a:gd name="connsiteY2" fmla="*/ 2552700 h 3956187"/>
                        <a:gd name="connsiteX3" fmla="*/ 2280223 w 2690971"/>
                        <a:gd name="connsiteY3" fmla="*/ 3814762 h 3956187"/>
                        <a:gd name="connsiteX4" fmla="*/ 1903986 w 2690971"/>
                        <a:gd name="connsiteY4" fmla="*/ 3817144 h 3956187"/>
                        <a:gd name="connsiteX5" fmla="*/ 370878 w 2690971"/>
                        <a:gd name="connsiteY5" fmla="*/ 2609850 h 3956187"/>
                        <a:gd name="connsiteX6" fmla="*/ 1367 w 2690971"/>
                        <a:gd name="connsiteY6" fmla="*/ 2440781 h 3956187"/>
                        <a:gd name="connsiteX7" fmla="*/ 3749 w 2690971"/>
                        <a:gd name="connsiteY7" fmla="*/ 2281237 h 3956187"/>
                        <a:gd name="connsiteX8" fmla="*/ 234730 w 2690971"/>
                        <a:gd name="connsiteY8" fmla="*/ 2119313 h 3956187"/>
                        <a:gd name="connsiteX9" fmla="*/ 389513 w 2690971"/>
                        <a:gd name="connsiteY9" fmla="*/ 1836737 h 3956187"/>
                        <a:gd name="connsiteX10" fmla="*/ 129957 w 2690971"/>
                        <a:gd name="connsiteY10" fmla="*/ 1786731 h 3956187"/>
                        <a:gd name="connsiteX11" fmla="*/ 376812 w 2690971"/>
                        <a:gd name="connsiteY11" fmla="*/ 552450 h 3956187"/>
                        <a:gd name="connsiteX12" fmla="*/ 437553 w 2690971"/>
                        <a:gd name="connsiteY12" fmla="*/ 0 h 3956187"/>
                        <a:gd name="connsiteX0" fmla="*/ 437553 w 2690971"/>
                        <a:gd name="connsiteY0" fmla="*/ 0 h 3960121"/>
                        <a:gd name="connsiteX1" fmla="*/ 2690971 w 2690971"/>
                        <a:gd name="connsiteY1" fmla="*/ 0 h 3960121"/>
                        <a:gd name="connsiteX2" fmla="*/ 2690971 w 2690971"/>
                        <a:gd name="connsiteY2" fmla="*/ 2552700 h 3960121"/>
                        <a:gd name="connsiteX3" fmla="*/ 2273079 w 2690971"/>
                        <a:gd name="connsiteY3" fmla="*/ 3821906 h 3960121"/>
                        <a:gd name="connsiteX4" fmla="*/ 1903986 w 2690971"/>
                        <a:gd name="connsiteY4" fmla="*/ 3817144 h 3960121"/>
                        <a:gd name="connsiteX5" fmla="*/ 370878 w 2690971"/>
                        <a:gd name="connsiteY5" fmla="*/ 2609850 h 3960121"/>
                        <a:gd name="connsiteX6" fmla="*/ 1367 w 2690971"/>
                        <a:gd name="connsiteY6" fmla="*/ 2440781 h 3960121"/>
                        <a:gd name="connsiteX7" fmla="*/ 3749 w 2690971"/>
                        <a:gd name="connsiteY7" fmla="*/ 2281237 h 3960121"/>
                        <a:gd name="connsiteX8" fmla="*/ 234730 w 2690971"/>
                        <a:gd name="connsiteY8" fmla="*/ 2119313 h 3960121"/>
                        <a:gd name="connsiteX9" fmla="*/ 389513 w 2690971"/>
                        <a:gd name="connsiteY9" fmla="*/ 1836737 h 3960121"/>
                        <a:gd name="connsiteX10" fmla="*/ 129957 w 2690971"/>
                        <a:gd name="connsiteY10" fmla="*/ 1786731 h 3960121"/>
                        <a:gd name="connsiteX11" fmla="*/ 376812 w 2690971"/>
                        <a:gd name="connsiteY11" fmla="*/ 552450 h 3960121"/>
                        <a:gd name="connsiteX12" fmla="*/ 437553 w 2690971"/>
                        <a:gd name="connsiteY12" fmla="*/ 0 h 3960121"/>
                        <a:gd name="connsiteX0" fmla="*/ 437553 w 2690971"/>
                        <a:gd name="connsiteY0" fmla="*/ 0 h 3958799"/>
                        <a:gd name="connsiteX1" fmla="*/ 2690971 w 2690971"/>
                        <a:gd name="connsiteY1" fmla="*/ 0 h 3958799"/>
                        <a:gd name="connsiteX2" fmla="*/ 2690971 w 2690971"/>
                        <a:gd name="connsiteY2" fmla="*/ 2552700 h 3958799"/>
                        <a:gd name="connsiteX3" fmla="*/ 2268317 w 2690971"/>
                        <a:gd name="connsiteY3" fmla="*/ 3819525 h 3958799"/>
                        <a:gd name="connsiteX4" fmla="*/ 1903986 w 2690971"/>
                        <a:gd name="connsiteY4" fmla="*/ 3817144 h 3958799"/>
                        <a:gd name="connsiteX5" fmla="*/ 370878 w 2690971"/>
                        <a:gd name="connsiteY5" fmla="*/ 2609850 h 3958799"/>
                        <a:gd name="connsiteX6" fmla="*/ 1367 w 2690971"/>
                        <a:gd name="connsiteY6" fmla="*/ 2440781 h 3958799"/>
                        <a:gd name="connsiteX7" fmla="*/ 3749 w 2690971"/>
                        <a:gd name="connsiteY7" fmla="*/ 2281237 h 3958799"/>
                        <a:gd name="connsiteX8" fmla="*/ 234730 w 2690971"/>
                        <a:gd name="connsiteY8" fmla="*/ 2119313 h 3958799"/>
                        <a:gd name="connsiteX9" fmla="*/ 389513 w 2690971"/>
                        <a:gd name="connsiteY9" fmla="*/ 1836737 h 3958799"/>
                        <a:gd name="connsiteX10" fmla="*/ 129957 w 2690971"/>
                        <a:gd name="connsiteY10" fmla="*/ 1786731 h 3958799"/>
                        <a:gd name="connsiteX11" fmla="*/ 376812 w 2690971"/>
                        <a:gd name="connsiteY11" fmla="*/ 552450 h 3958799"/>
                        <a:gd name="connsiteX12" fmla="*/ 437553 w 2690971"/>
                        <a:gd name="connsiteY12" fmla="*/ 0 h 3958799"/>
                        <a:gd name="connsiteX0" fmla="*/ 437553 w 2690971"/>
                        <a:gd name="connsiteY0" fmla="*/ 0 h 3892210"/>
                        <a:gd name="connsiteX1" fmla="*/ 2690971 w 2690971"/>
                        <a:gd name="connsiteY1" fmla="*/ 0 h 3892210"/>
                        <a:gd name="connsiteX2" fmla="*/ 2690971 w 2690971"/>
                        <a:gd name="connsiteY2" fmla="*/ 2552700 h 3892210"/>
                        <a:gd name="connsiteX3" fmla="*/ 2268317 w 2690971"/>
                        <a:gd name="connsiteY3" fmla="*/ 3819525 h 3892210"/>
                        <a:gd name="connsiteX4" fmla="*/ 1903986 w 2690971"/>
                        <a:gd name="connsiteY4" fmla="*/ 3817144 h 3892210"/>
                        <a:gd name="connsiteX5" fmla="*/ 370878 w 2690971"/>
                        <a:gd name="connsiteY5" fmla="*/ 2609850 h 3892210"/>
                        <a:gd name="connsiteX6" fmla="*/ 1367 w 2690971"/>
                        <a:gd name="connsiteY6" fmla="*/ 2440781 h 3892210"/>
                        <a:gd name="connsiteX7" fmla="*/ 3749 w 2690971"/>
                        <a:gd name="connsiteY7" fmla="*/ 2281237 h 3892210"/>
                        <a:gd name="connsiteX8" fmla="*/ 234730 w 2690971"/>
                        <a:gd name="connsiteY8" fmla="*/ 2119313 h 3892210"/>
                        <a:gd name="connsiteX9" fmla="*/ 389513 w 2690971"/>
                        <a:gd name="connsiteY9" fmla="*/ 1836737 h 3892210"/>
                        <a:gd name="connsiteX10" fmla="*/ 129957 w 2690971"/>
                        <a:gd name="connsiteY10" fmla="*/ 1786731 h 3892210"/>
                        <a:gd name="connsiteX11" fmla="*/ 376812 w 2690971"/>
                        <a:gd name="connsiteY11" fmla="*/ 552450 h 3892210"/>
                        <a:gd name="connsiteX12" fmla="*/ 437553 w 2690971"/>
                        <a:gd name="connsiteY12" fmla="*/ 0 h 3892210"/>
                        <a:gd name="connsiteX0" fmla="*/ 437553 w 2690971"/>
                        <a:gd name="connsiteY0" fmla="*/ 0 h 3832453"/>
                        <a:gd name="connsiteX1" fmla="*/ 2690971 w 2690971"/>
                        <a:gd name="connsiteY1" fmla="*/ 0 h 3832453"/>
                        <a:gd name="connsiteX2" fmla="*/ 2690971 w 2690971"/>
                        <a:gd name="connsiteY2" fmla="*/ 2552700 h 3832453"/>
                        <a:gd name="connsiteX3" fmla="*/ 2268317 w 2690971"/>
                        <a:gd name="connsiteY3" fmla="*/ 3819525 h 3832453"/>
                        <a:gd name="connsiteX4" fmla="*/ 1903986 w 2690971"/>
                        <a:gd name="connsiteY4" fmla="*/ 3817144 h 3832453"/>
                        <a:gd name="connsiteX5" fmla="*/ 370878 w 2690971"/>
                        <a:gd name="connsiteY5" fmla="*/ 2609850 h 3832453"/>
                        <a:gd name="connsiteX6" fmla="*/ 1367 w 2690971"/>
                        <a:gd name="connsiteY6" fmla="*/ 2440781 h 3832453"/>
                        <a:gd name="connsiteX7" fmla="*/ 3749 w 2690971"/>
                        <a:gd name="connsiteY7" fmla="*/ 2281237 h 3832453"/>
                        <a:gd name="connsiteX8" fmla="*/ 234730 w 2690971"/>
                        <a:gd name="connsiteY8" fmla="*/ 2119313 h 3832453"/>
                        <a:gd name="connsiteX9" fmla="*/ 389513 w 2690971"/>
                        <a:gd name="connsiteY9" fmla="*/ 1836737 h 3832453"/>
                        <a:gd name="connsiteX10" fmla="*/ 129957 w 2690971"/>
                        <a:gd name="connsiteY10" fmla="*/ 1786731 h 3832453"/>
                        <a:gd name="connsiteX11" fmla="*/ 376812 w 2690971"/>
                        <a:gd name="connsiteY11" fmla="*/ 552450 h 3832453"/>
                        <a:gd name="connsiteX12" fmla="*/ 437553 w 2690971"/>
                        <a:gd name="connsiteY12" fmla="*/ 0 h 3832453"/>
                        <a:gd name="connsiteX0" fmla="*/ 437553 w 2690971"/>
                        <a:gd name="connsiteY0" fmla="*/ 0 h 3827634"/>
                        <a:gd name="connsiteX1" fmla="*/ 2690971 w 2690971"/>
                        <a:gd name="connsiteY1" fmla="*/ 0 h 3827634"/>
                        <a:gd name="connsiteX2" fmla="*/ 2690971 w 2690971"/>
                        <a:gd name="connsiteY2" fmla="*/ 2552700 h 3827634"/>
                        <a:gd name="connsiteX3" fmla="*/ 2268317 w 2690971"/>
                        <a:gd name="connsiteY3" fmla="*/ 3819525 h 3827634"/>
                        <a:gd name="connsiteX4" fmla="*/ 1903986 w 2690971"/>
                        <a:gd name="connsiteY4" fmla="*/ 3817144 h 3827634"/>
                        <a:gd name="connsiteX5" fmla="*/ 370878 w 2690971"/>
                        <a:gd name="connsiteY5" fmla="*/ 2609850 h 3827634"/>
                        <a:gd name="connsiteX6" fmla="*/ 1367 w 2690971"/>
                        <a:gd name="connsiteY6" fmla="*/ 2440781 h 3827634"/>
                        <a:gd name="connsiteX7" fmla="*/ 3749 w 2690971"/>
                        <a:gd name="connsiteY7" fmla="*/ 2281237 h 3827634"/>
                        <a:gd name="connsiteX8" fmla="*/ 234730 w 2690971"/>
                        <a:gd name="connsiteY8" fmla="*/ 2119313 h 3827634"/>
                        <a:gd name="connsiteX9" fmla="*/ 389513 w 2690971"/>
                        <a:gd name="connsiteY9" fmla="*/ 1836737 h 3827634"/>
                        <a:gd name="connsiteX10" fmla="*/ 129957 w 2690971"/>
                        <a:gd name="connsiteY10" fmla="*/ 1786731 h 3827634"/>
                        <a:gd name="connsiteX11" fmla="*/ 376812 w 2690971"/>
                        <a:gd name="connsiteY11" fmla="*/ 552450 h 3827634"/>
                        <a:gd name="connsiteX12" fmla="*/ 437553 w 2690971"/>
                        <a:gd name="connsiteY12" fmla="*/ 0 h 3827634"/>
                        <a:gd name="connsiteX0" fmla="*/ 437553 w 2690971"/>
                        <a:gd name="connsiteY0" fmla="*/ 0 h 3820362"/>
                        <a:gd name="connsiteX1" fmla="*/ 2690971 w 2690971"/>
                        <a:gd name="connsiteY1" fmla="*/ 0 h 3820362"/>
                        <a:gd name="connsiteX2" fmla="*/ 2690971 w 2690971"/>
                        <a:gd name="connsiteY2" fmla="*/ 2552700 h 3820362"/>
                        <a:gd name="connsiteX3" fmla="*/ 2268317 w 2690971"/>
                        <a:gd name="connsiteY3" fmla="*/ 3819525 h 3820362"/>
                        <a:gd name="connsiteX4" fmla="*/ 1903986 w 2690971"/>
                        <a:gd name="connsiteY4" fmla="*/ 3817144 h 3820362"/>
                        <a:gd name="connsiteX5" fmla="*/ 370878 w 2690971"/>
                        <a:gd name="connsiteY5" fmla="*/ 2609850 h 3820362"/>
                        <a:gd name="connsiteX6" fmla="*/ 1367 w 2690971"/>
                        <a:gd name="connsiteY6" fmla="*/ 2440781 h 3820362"/>
                        <a:gd name="connsiteX7" fmla="*/ 3749 w 2690971"/>
                        <a:gd name="connsiteY7" fmla="*/ 2281237 h 3820362"/>
                        <a:gd name="connsiteX8" fmla="*/ 234730 w 2690971"/>
                        <a:gd name="connsiteY8" fmla="*/ 2119313 h 3820362"/>
                        <a:gd name="connsiteX9" fmla="*/ 389513 w 2690971"/>
                        <a:gd name="connsiteY9" fmla="*/ 1836737 h 3820362"/>
                        <a:gd name="connsiteX10" fmla="*/ 129957 w 2690971"/>
                        <a:gd name="connsiteY10" fmla="*/ 1786731 h 3820362"/>
                        <a:gd name="connsiteX11" fmla="*/ 376812 w 2690971"/>
                        <a:gd name="connsiteY11" fmla="*/ 552450 h 3820362"/>
                        <a:gd name="connsiteX12" fmla="*/ 437553 w 2690971"/>
                        <a:gd name="connsiteY12" fmla="*/ 0 h 3820362"/>
                        <a:gd name="connsiteX0" fmla="*/ 437553 w 2690971"/>
                        <a:gd name="connsiteY0" fmla="*/ 0 h 3821769"/>
                        <a:gd name="connsiteX1" fmla="*/ 2690971 w 2690971"/>
                        <a:gd name="connsiteY1" fmla="*/ 0 h 3821769"/>
                        <a:gd name="connsiteX2" fmla="*/ 2690971 w 2690971"/>
                        <a:gd name="connsiteY2" fmla="*/ 2552700 h 3821769"/>
                        <a:gd name="connsiteX3" fmla="*/ 2268317 w 2690971"/>
                        <a:gd name="connsiteY3" fmla="*/ 3819525 h 3821769"/>
                        <a:gd name="connsiteX4" fmla="*/ 1903986 w 2690971"/>
                        <a:gd name="connsiteY4" fmla="*/ 3817144 h 3821769"/>
                        <a:gd name="connsiteX5" fmla="*/ 370878 w 2690971"/>
                        <a:gd name="connsiteY5" fmla="*/ 2609850 h 3821769"/>
                        <a:gd name="connsiteX6" fmla="*/ 1367 w 2690971"/>
                        <a:gd name="connsiteY6" fmla="*/ 2440781 h 3821769"/>
                        <a:gd name="connsiteX7" fmla="*/ 3749 w 2690971"/>
                        <a:gd name="connsiteY7" fmla="*/ 2281237 h 3821769"/>
                        <a:gd name="connsiteX8" fmla="*/ 234730 w 2690971"/>
                        <a:gd name="connsiteY8" fmla="*/ 2119313 h 3821769"/>
                        <a:gd name="connsiteX9" fmla="*/ 389513 w 2690971"/>
                        <a:gd name="connsiteY9" fmla="*/ 1836737 h 3821769"/>
                        <a:gd name="connsiteX10" fmla="*/ 129957 w 2690971"/>
                        <a:gd name="connsiteY10" fmla="*/ 1786731 h 3821769"/>
                        <a:gd name="connsiteX11" fmla="*/ 376812 w 2690971"/>
                        <a:gd name="connsiteY11" fmla="*/ 552450 h 3821769"/>
                        <a:gd name="connsiteX12" fmla="*/ 437553 w 2690971"/>
                        <a:gd name="connsiteY12" fmla="*/ 0 h 3821769"/>
                        <a:gd name="connsiteX0" fmla="*/ 437553 w 2690971"/>
                        <a:gd name="connsiteY0" fmla="*/ 0 h 3819525"/>
                        <a:gd name="connsiteX1" fmla="*/ 2690971 w 2690971"/>
                        <a:gd name="connsiteY1" fmla="*/ 0 h 3819525"/>
                        <a:gd name="connsiteX2" fmla="*/ 2690971 w 2690971"/>
                        <a:gd name="connsiteY2" fmla="*/ 2552700 h 3819525"/>
                        <a:gd name="connsiteX3" fmla="*/ 2268317 w 2690971"/>
                        <a:gd name="connsiteY3" fmla="*/ 3819525 h 3819525"/>
                        <a:gd name="connsiteX4" fmla="*/ 1903986 w 2690971"/>
                        <a:gd name="connsiteY4" fmla="*/ 3817144 h 3819525"/>
                        <a:gd name="connsiteX5" fmla="*/ 370878 w 2690971"/>
                        <a:gd name="connsiteY5" fmla="*/ 2609850 h 3819525"/>
                        <a:gd name="connsiteX6" fmla="*/ 1367 w 2690971"/>
                        <a:gd name="connsiteY6" fmla="*/ 2440781 h 3819525"/>
                        <a:gd name="connsiteX7" fmla="*/ 3749 w 2690971"/>
                        <a:gd name="connsiteY7" fmla="*/ 2281237 h 3819525"/>
                        <a:gd name="connsiteX8" fmla="*/ 234730 w 2690971"/>
                        <a:gd name="connsiteY8" fmla="*/ 2119313 h 3819525"/>
                        <a:gd name="connsiteX9" fmla="*/ 389513 w 2690971"/>
                        <a:gd name="connsiteY9" fmla="*/ 1836737 h 3819525"/>
                        <a:gd name="connsiteX10" fmla="*/ 129957 w 2690971"/>
                        <a:gd name="connsiteY10" fmla="*/ 1786731 h 3819525"/>
                        <a:gd name="connsiteX11" fmla="*/ 376812 w 2690971"/>
                        <a:gd name="connsiteY11" fmla="*/ 552450 h 3819525"/>
                        <a:gd name="connsiteX12" fmla="*/ 437553 w 2690971"/>
                        <a:gd name="connsiteY12" fmla="*/ 0 h 3819525"/>
                        <a:gd name="connsiteX0" fmla="*/ 437553 w 2690971"/>
                        <a:gd name="connsiteY0" fmla="*/ 0 h 3819525"/>
                        <a:gd name="connsiteX1" fmla="*/ 2690971 w 2690971"/>
                        <a:gd name="connsiteY1" fmla="*/ 0 h 3819525"/>
                        <a:gd name="connsiteX2" fmla="*/ 2690971 w 2690971"/>
                        <a:gd name="connsiteY2" fmla="*/ 2552700 h 3819525"/>
                        <a:gd name="connsiteX3" fmla="*/ 2268317 w 2690971"/>
                        <a:gd name="connsiteY3" fmla="*/ 3819525 h 3819525"/>
                        <a:gd name="connsiteX4" fmla="*/ 1903986 w 2690971"/>
                        <a:gd name="connsiteY4" fmla="*/ 3817144 h 3819525"/>
                        <a:gd name="connsiteX5" fmla="*/ 370878 w 2690971"/>
                        <a:gd name="connsiteY5" fmla="*/ 2609850 h 3819525"/>
                        <a:gd name="connsiteX6" fmla="*/ 1367 w 2690971"/>
                        <a:gd name="connsiteY6" fmla="*/ 2440781 h 3819525"/>
                        <a:gd name="connsiteX7" fmla="*/ 3749 w 2690971"/>
                        <a:gd name="connsiteY7" fmla="*/ 2281237 h 3819525"/>
                        <a:gd name="connsiteX8" fmla="*/ 234730 w 2690971"/>
                        <a:gd name="connsiteY8" fmla="*/ 2119313 h 3819525"/>
                        <a:gd name="connsiteX9" fmla="*/ 389513 w 2690971"/>
                        <a:gd name="connsiteY9" fmla="*/ 1836737 h 3819525"/>
                        <a:gd name="connsiteX10" fmla="*/ 129957 w 2690971"/>
                        <a:gd name="connsiteY10" fmla="*/ 1786731 h 3819525"/>
                        <a:gd name="connsiteX11" fmla="*/ 376812 w 2690971"/>
                        <a:gd name="connsiteY11" fmla="*/ 552450 h 3819525"/>
                        <a:gd name="connsiteX12" fmla="*/ 437553 w 2690971"/>
                        <a:gd name="connsiteY12" fmla="*/ 0 h 3819525"/>
                        <a:gd name="connsiteX0" fmla="*/ 437553 w 2690971"/>
                        <a:gd name="connsiteY0" fmla="*/ 0 h 3819525"/>
                        <a:gd name="connsiteX1" fmla="*/ 2690971 w 2690971"/>
                        <a:gd name="connsiteY1" fmla="*/ 0 h 3819525"/>
                        <a:gd name="connsiteX2" fmla="*/ 2058511 w 2690971"/>
                        <a:gd name="connsiteY2" fmla="*/ 2575560 h 3819525"/>
                        <a:gd name="connsiteX3" fmla="*/ 2268317 w 2690971"/>
                        <a:gd name="connsiteY3" fmla="*/ 3819525 h 3819525"/>
                        <a:gd name="connsiteX4" fmla="*/ 1903986 w 2690971"/>
                        <a:gd name="connsiteY4" fmla="*/ 3817144 h 3819525"/>
                        <a:gd name="connsiteX5" fmla="*/ 370878 w 2690971"/>
                        <a:gd name="connsiteY5" fmla="*/ 2609850 h 3819525"/>
                        <a:gd name="connsiteX6" fmla="*/ 1367 w 2690971"/>
                        <a:gd name="connsiteY6" fmla="*/ 2440781 h 3819525"/>
                        <a:gd name="connsiteX7" fmla="*/ 3749 w 2690971"/>
                        <a:gd name="connsiteY7" fmla="*/ 2281237 h 3819525"/>
                        <a:gd name="connsiteX8" fmla="*/ 234730 w 2690971"/>
                        <a:gd name="connsiteY8" fmla="*/ 2119313 h 3819525"/>
                        <a:gd name="connsiteX9" fmla="*/ 389513 w 2690971"/>
                        <a:gd name="connsiteY9" fmla="*/ 1836737 h 3819525"/>
                        <a:gd name="connsiteX10" fmla="*/ 129957 w 2690971"/>
                        <a:gd name="connsiteY10" fmla="*/ 1786731 h 3819525"/>
                        <a:gd name="connsiteX11" fmla="*/ 376812 w 2690971"/>
                        <a:gd name="connsiteY11" fmla="*/ 552450 h 3819525"/>
                        <a:gd name="connsiteX12" fmla="*/ 437553 w 2690971"/>
                        <a:gd name="connsiteY12" fmla="*/ 0 h 3819525"/>
                        <a:gd name="connsiteX0" fmla="*/ 437553 w 2690971"/>
                        <a:gd name="connsiteY0" fmla="*/ 0 h 3819525"/>
                        <a:gd name="connsiteX1" fmla="*/ 2690971 w 2690971"/>
                        <a:gd name="connsiteY1" fmla="*/ 0 h 3819525"/>
                        <a:gd name="connsiteX2" fmla="*/ 2058511 w 2690971"/>
                        <a:gd name="connsiteY2" fmla="*/ 2575560 h 3819525"/>
                        <a:gd name="connsiteX3" fmla="*/ 2268317 w 2690971"/>
                        <a:gd name="connsiteY3" fmla="*/ 3819525 h 3819525"/>
                        <a:gd name="connsiteX4" fmla="*/ 1903986 w 2690971"/>
                        <a:gd name="connsiteY4" fmla="*/ 3817144 h 3819525"/>
                        <a:gd name="connsiteX5" fmla="*/ 370878 w 2690971"/>
                        <a:gd name="connsiteY5" fmla="*/ 2609850 h 3819525"/>
                        <a:gd name="connsiteX6" fmla="*/ 1367 w 2690971"/>
                        <a:gd name="connsiteY6" fmla="*/ 2440781 h 3819525"/>
                        <a:gd name="connsiteX7" fmla="*/ 3749 w 2690971"/>
                        <a:gd name="connsiteY7" fmla="*/ 2281237 h 3819525"/>
                        <a:gd name="connsiteX8" fmla="*/ 234730 w 2690971"/>
                        <a:gd name="connsiteY8" fmla="*/ 2119313 h 3819525"/>
                        <a:gd name="connsiteX9" fmla="*/ 389513 w 2690971"/>
                        <a:gd name="connsiteY9" fmla="*/ 1836737 h 3819525"/>
                        <a:gd name="connsiteX10" fmla="*/ 129957 w 2690971"/>
                        <a:gd name="connsiteY10" fmla="*/ 1786731 h 3819525"/>
                        <a:gd name="connsiteX11" fmla="*/ 376812 w 2690971"/>
                        <a:gd name="connsiteY11" fmla="*/ 552450 h 3819525"/>
                        <a:gd name="connsiteX12" fmla="*/ 437553 w 2690971"/>
                        <a:gd name="connsiteY12" fmla="*/ 0 h 3819525"/>
                        <a:gd name="connsiteX0" fmla="*/ 437553 w 2690971"/>
                        <a:gd name="connsiteY0" fmla="*/ 0 h 3819525"/>
                        <a:gd name="connsiteX1" fmla="*/ 2690971 w 2690971"/>
                        <a:gd name="connsiteY1" fmla="*/ 0 h 3819525"/>
                        <a:gd name="connsiteX2" fmla="*/ 2058511 w 2690971"/>
                        <a:gd name="connsiteY2" fmla="*/ 2575560 h 3819525"/>
                        <a:gd name="connsiteX3" fmla="*/ 2268317 w 2690971"/>
                        <a:gd name="connsiteY3" fmla="*/ 3819525 h 3819525"/>
                        <a:gd name="connsiteX4" fmla="*/ 1903986 w 2690971"/>
                        <a:gd name="connsiteY4" fmla="*/ 3817144 h 3819525"/>
                        <a:gd name="connsiteX5" fmla="*/ 370878 w 2690971"/>
                        <a:gd name="connsiteY5" fmla="*/ 2609850 h 3819525"/>
                        <a:gd name="connsiteX6" fmla="*/ 1367 w 2690971"/>
                        <a:gd name="connsiteY6" fmla="*/ 2440781 h 3819525"/>
                        <a:gd name="connsiteX7" fmla="*/ 3749 w 2690971"/>
                        <a:gd name="connsiteY7" fmla="*/ 2281237 h 3819525"/>
                        <a:gd name="connsiteX8" fmla="*/ 234730 w 2690971"/>
                        <a:gd name="connsiteY8" fmla="*/ 2119313 h 3819525"/>
                        <a:gd name="connsiteX9" fmla="*/ 389513 w 2690971"/>
                        <a:gd name="connsiteY9" fmla="*/ 1836737 h 3819525"/>
                        <a:gd name="connsiteX10" fmla="*/ 129957 w 2690971"/>
                        <a:gd name="connsiteY10" fmla="*/ 1786731 h 3819525"/>
                        <a:gd name="connsiteX11" fmla="*/ 376812 w 2690971"/>
                        <a:gd name="connsiteY11" fmla="*/ 552450 h 3819525"/>
                        <a:gd name="connsiteX12" fmla="*/ 437553 w 2690971"/>
                        <a:gd name="connsiteY12" fmla="*/ 0 h 3819525"/>
                        <a:gd name="connsiteX0" fmla="*/ 437553 w 2690971"/>
                        <a:gd name="connsiteY0" fmla="*/ 0 h 3819525"/>
                        <a:gd name="connsiteX1" fmla="*/ 2690971 w 2690971"/>
                        <a:gd name="connsiteY1" fmla="*/ 0 h 3819525"/>
                        <a:gd name="connsiteX2" fmla="*/ 2058511 w 2690971"/>
                        <a:gd name="connsiteY2" fmla="*/ 2575560 h 3819525"/>
                        <a:gd name="connsiteX3" fmla="*/ 2268317 w 2690971"/>
                        <a:gd name="connsiteY3" fmla="*/ 3819525 h 3819525"/>
                        <a:gd name="connsiteX4" fmla="*/ 1903986 w 2690971"/>
                        <a:gd name="connsiteY4" fmla="*/ 3817144 h 3819525"/>
                        <a:gd name="connsiteX5" fmla="*/ 370878 w 2690971"/>
                        <a:gd name="connsiteY5" fmla="*/ 2609850 h 3819525"/>
                        <a:gd name="connsiteX6" fmla="*/ 1367 w 2690971"/>
                        <a:gd name="connsiteY6" fmla="*/ 2440781 h 3819525"/>
                        <a:gd name="connsiteX7" fmla="*/ 3749 w 2690971"/>
                        <a:gd name="connsiteY7" fmla="*/ 2281237 h 3819525"/>
                        <a:gd name="connsiteX8" fmla="*/ 234730 w 2690971"/>
                        <a:gd name="connsiteY8" fmla="*/ 2119313 h 3819525"/>
                        <a:gd name="connsiteX9" fmla="*/ 389513 w 2690971"/>
                        <a:gd name="connsiteY9" fmla="*/ 1836737 h 3819525"/>
                        <a:gd name="connsiteX10" fmla="*/ 129957 w 2690971"/>
                        <a:gd name="connsiteY10" fmla="*/ 1786731 h 3819525"/>
                        <a:gd name="connsiteX11" fmla="*/ 376812 w 2690971"/>
                        <a:gd name="connsiteY11" fmla="*/ 552450 h 3819525"/>
                        <a:gd name="connsiteX12" fmla="*/ 437553 w 2690971"/>
                        <a:gd name="connsiteY12" fmla="*/ 0 h 3819525"/>
                        <a:gd name="connsiteX0" fmla="*/ 437553 w 2690971"/>
                        <a:gd name="connsiteY0" fmla="*/ 0 h 3819525"/>
                        <a:gd name="connsiteX1" fmla="*/ 2690971 w 2690971"/>
                        <a:gd name="connsiteY1" fmla="*/ 0 h 3819525"/>
                        <a:gd name="connsiteX2" fmla="*/ 2058511 w 2690971"/>
                        <a:gd name="connsiteY2" fmla="*/ 2575560 h 3819525"/>
                        <a:gd name="connsiteX3" fmla="*/ 2268317 w 2690971"/>
                        <a:gd name="connsiteY3" fmla="*/ 3819525 h 3819525"/>
                        <a:gd name="connsiteX4" fmla="*/ 1903986 w 2690971"/>
                        <a:gd name="connsiteY4" fmla="*/ 3817144 h 3819525"/>
                        <a:gd name="connsiteX5" fmla="*/ 370878 w 2690971"/>
                        <a:gd name="connsiteY5" fmla="*/ 2609850 h 3819525"/>
                        <a:gd name="connsiteX6" fmla="*/ 1367 w 2690971"/>
                        <a:gd name="connsiteY6" fmla="*/ 2440781 h 3819525"/>
                        <a:gd name="connsiteX7" fmla="*/ 3749 w 2690971"/>
                        <a:gd name="connsiteY7" fmla="*/ 2281237 h 3819525"/>
                        <a:gd name="connsiteX8" fmla="*/ 234730 w 2690971"/>
                        <a:gd name="connsiteY8" fmla="*/ 2119313 h 3819525"/>
                        <a:gd name="connsiteX9" fmla="*/ 389513 w 2690971"/>
                        <a:gd name="connsiteY9" fmla="*/ 1836737 h 3819525"/>
                        <a:gd name="connsiteX10" fmla="*/ 129957 w 2690971"/>
                        <a:gd name="connsiteY10" fmla="*/ 1786731 h 3819525"/>
                        <a:gd name="connsiteX11" fmla="*/ 376812 w 2690971"/>
                        <a:gd name="connsiteY11" fmla="*/ 552450 h 3819525"/>
                        <a:gd name="connsiteX12" fmla="*/ 437553 w 2690971"/>
                        <a:gd name="connsiteY12" fmla="*/ 0 h 3819525"/>
                        <a:gd name="connsiteX0" fmla="*/ 437553 w 2690971"/>
                        <a:gd name="connsiteY0" fmla="*/ 0 h 3819525"/>
                        <a:gd name="connsiteX1" fmla="*/ 2690971 w 2690971"/>
                        <a:gd name="connsiteY1" fmla="*/ 0 h 3819525"/>
                        <a:gd name="connsiteX2" fmla="*/ 1232473 w 2690971"/>
                        <a:gd name="connsiteY2" fmla="*/ 2047875 h 3819525"/>
                        <a:gd name="connsiteX3" fmla="*/ 2058511 w 2690971"/>
                        <a:gd name="connsiteY3" fmla="*/ 2575560 h 3819525"/>
                        <a:gd name="connsiteX4" fmla="*/ 2268317 w 2690971"/>
                        <a:gd name="connsiteY4" fmla="*/ 3819525 h 3819525"/>
                        <a:gd name="connsiteX5" fmla="*/ 1903986 w 2690971"/>
                        <a:gd name="connsiteY5" fmla="*/ 3817144 h 3819525"/>
                        <a:gd name="connsiteX6" fmla="*/ 370878 w 2690971"/>
                        <a:gd name="connsiteY6" fmla="*/ 2609850 h 3819525"/>
                        <a:gd name="connsiteX7" fmla="*/ 1367 w 2690971"/>
                        <a:gd name="connsiteY7" fmla="*/ 2440781 h 3819525"/>
                        <a:gd name="connsiteX8" fmla="*/ 3749 w 2690971"/>
                        <a:gd name="connsiteY8" fmla="*/ 2281237 h 3819525"/>
                        <a:gd name="connsiteX9" fmla="*/ 234730 w 2690971"/>
                        <a:gd name="connsiteY9" fmla="*/ 2119313 h 3819525"/>
                        <a:gd name="connsiteX10" fmla="*/ 389513 w 2690971"/>
                        <a:gd name="connsiteY10" fmla="*/ 1836737 h 3819525"/>
                        <a:gd name="connsiteX11" fmla="*/ 129957 w 2690971"/>
                        <a:gd name="connsiteY11" fmla="*/ 1786731 h 3819525"/>
                        <a:gd name="connsiteX12" fmla="*/ 376812 w 2690971"/>
                        <a:gd name="connsiteY12" fmla="*/ 552450 h 3819525"/>
                        <a:gd name="connsiteX13" fmla="*/ 437553 w 2690971"/>
                        <a:gd name="connsiteY13" fmla="*/ 0 h 3819525"/>
                        <a:gd name="connsiteX0" fmla="*/ 437553 w 2690971"/>
                        <a:gd name="connsiteY0" fmla="*/ 0 h 3819525"/>
                        <a:gd name="connsiteX1" fmla="*/ 2690971 w 2690971"/>
                        <a:gd name="connsiteY1" fmla="*/ 0 h 3819525"/>
                        <a:gd name="connsiteX2" fmla="*/ 1232473 w 2690971"/>
                        <a:gd name="connsiteY2" fmla="*/ 2047875 h 3819525"/>
                        <a:gd name="connsiteX3" fmla="*/ 2058511 w 2690971"/>
                        <a:gd name="connsiteY3" fmla="*/ 2575560 h 3819525"/>
                        <a:gd name="connsiteX4" fmla="*/ 2268317 w 2690971"/>
                        <a:gd name="connsiteY4" fmla="*/ 3819525 h 3819525"/>
                        <a:gd name="connsiteX5" fmla="*/ 1903986 w 2690971"/>
                        <a:gd name="connsiteY5" fmla="*/ 3817144 h 3819525"/>
                        <a:gd name="connsiteX6" fmla="*/ 370878 w 2690971"/>
                        <a:gd name="connsiteY6" fmla="*/ 2609850 h 3819525"/>
                        <a:gd name="connsiteX7" fmla="*/ 1367 w 2690971"/>
                        <a:gd name="connsiteY7" fmla="*/ 2440781 h 3819525"/>
                        <a:gd name="connsiteX8" fmla="*/ 3749 w 2690971"/>
                        <a:gd name="connsiteY8" fmla="*/ 2281237 h 3819525"/>
                        <a:gd name="connsiteX9" fmla="*/ 234730 w 2690971"/>
                        <a:gd name="connsiteY9" fmla="*/ 2119313 h 3819525"/>
                        <a:gd name="connsiteX10" fmla="*/ 389513 w 2690971"/>
                        <a:gd name="connsiteY10" fmla="*/ 1836737 h 3819525"/>
                        <a:gd name="connsiteX11" fmla="*/ 129957 w 2690971"/>
                        <a:gd name="connsiteY11" fmla="*/ 1786731 h 3819525"/>
                        <a:gd name="connsiteX12" fmla="*/ 376812 w 2690971"/>
                        <a:gd name="connsiteY12" fmla="*/ 552450 h 3819525"/>
                        <a:gd name="connsiteX13" fmla="*/ 437553 w 2690971"/>
                        <a:gd name="connsiteY13" fmla="*/ 0 h 3819525"/>
                        <a:gd name="connsiteX0" fmla="*/ 437553 w 2690971"/>
                        <a:gd name="connsiteY0" fmla="*/ 0 h 3819525"/>
                        <a:gd name="connsiteX1" fmla="*/ 2690971 w 2690971"/>
                        <a:gd name="connsiteY1" fmla="*/ 0 h 3819525"/>
                        <a:gd name="connsiteX2" fmla="*/ 1232473 w 2690971"/>
                        <a:gd name="connsiteY2" fmla="*/ 2047875 h 3819525"/>
                        <a:gd name="connsiteX3" fmla="*/ 2058511 w 2690971"/>
                        <a:gd name="connsiteY3" fmla="*/ 2575560 h 3819525"/>
                        <a:gd name="connsiteX4" fmla="*/ 2268317 w 2690971"/>
                        <a:gd name="connsiteY4" fmla="*/ 3819525 h 3819525"/>
                        <a:gd name="connsiteX5" fmla="*/ 1903986 w 2690971"/>
                        <a:gd name="connsiteY5" fmla="*/ 3817144 h 3819525"/>
                        <a:gd name="connsiteX6" fmla="*/ 370878 w 2690971"/>
                        <a:gd name="connsiteY6" fmla="*/ 2609850 h 3819525"/>
                        <a:gd name="connsiteX7" fmla="*/ 1367 w 2690971"/>
                        <a:gd name="connsiteY7" fmla="*/ 2440781 h 3819525"/>
                        <a:gd name="connsiteX8" fmla="*/ 3749 w 2690971"/>
                        <a:gd name="connsiteY8" fmla="*/ 2281237 h 3819525"/>
                        <a:gd name="connsiteX9" fmla="*/ 234730 w 2690971"/>
                        <a:gd name="connsiteY9" fmla="*/ 2119313 h 3819525"/>
                        <a:gd name="connsiteX10" fmla="*/ 389513 w 2690971"/>
                        <a:gd name="connsiteY10" fmla="*/ 1836737 h 3819525"/>
                        <a:gd name="connsiteX11" fmla="*/ 129957 w 2690971"/>
                        <a:gd name="connsiteY11" fmla="*/ 1786731 h 3819525"/>
                        <a:gd name="connsiteX12" fmla="*/ 376812 w 2690971"/>
                        <a:gd name="connsiteY12" fmla="*/ 552450 h 3819525"/>
                        <a:gd name="connsiteX13" fmla="*/ 437553 w 2690971"/>
                        <a:gd name="connsiteY13" fmla="*/ 0 h 3819525"/>
                        <a:gd name="connsiteX0" fmla="*/ 437553 w 2701188"/>
                        <a:gd name="connsiteY0" fmla="*/ 0 h 3819525"/>
                        <a:gd name="connsiteX1" fmla="*/ 2690971 w 2701188"/>
                        <a:gd name="connsiteY1" fmla="*/ 0 h 3819525"/>
                        <a:gd name="connsiteX2" fmla="*/ 1208660 w 2701188"/>
                        <a:gd name="connsiteY2" fmla="*/ 1843088 h 3819525"/>
                        <a:gd name="connsiteX3" fmla="*/ 1232473 w 2701188"/>
                        <a:gd name="connsiteY3" fmla="*/ 2047875 h 3819525"/>
                        <a:gd name="connsiteX4" fmla="*/ 2058511 w 2701188"/>
                        <a:gd name="connsiteY4" fmla="*/ 2575560 h 3819525"/>
                        <a:gd name="connsiteX5" fmla="*/ 2268317 w 2701188"/>
                        <a:gd name="connsiteY5" fmla="*/ 3819525 h 3819525"/>
                        <a:gd name="connsiteX6" fmla="*/ 1903986 w 2701188"/>
                        <a:gd name="connsiteY6" fmla="*/ 3817144 h 3819525"/>
                        <a:gd name="connsiteX7" fmla="*/ 370878 w 2701188"/>
                        <a:gd name="connsiteY7" fmla="*/ 2609850 h 3819525"/>
                        <a:gd name="connsiteX8" fmla="*/ 1367 w 2701188"/>
                        <a:gd name="connsiteY8" fmla="*/ 2440781 h 3819525"/>
                        <a:gd name="connsiteX9" fmla="*/ 3749 w 2701188"/>
                        <a:gd name="connsiteY9" fmla="*/ 2281237 h 3819525"/>
                        <a:gd name="connsiteX10" fmla="*/ 234730 w 2701188"/>
                        <a:gd name="connsiteY10" fmla="*/ 2119313 h 3819525"/>
                        <a:gd name="connsiteX11" fmla="*/ 389513 w 2701188"/>
                        <a:gd name="connsiteY11" fmla="*/ 1836737 h 3819525"/>
                        <a:gd name="connsiteX12" fmla="*/ 129957 w 2701188"/>
                        <a:gd name="connsiteY12" fmla="*/ 1786731 h 3819525"/>
                        <a:gd name="connsiteX13" fmla="*/ 376812 w 2701188"/>
                        <a:gd name="connsiteY13" fmla="*/ 552450 h 3819525"/>
                        <a:gd name="connsiteX14" fmla="*/ 437553 w 2701188"/>
                        <a:gd name="connsiteY14" fmla="*/ 0 h 3819525"/>
                        <a:gd name="connsiteX0" fmla="*/ 437553 w 2701188"/>
                        <a:gd name="connsiteY0" fmla="*/ 0 h 3819525"/>
                        <a:gd name="connsiteX1" fmla="*/ 2690971 w 2701188"/>
                        <a:gd name="connsiteY1" fmla="*/ 0 h 3819525"/>
                        <a:gd name="connsiteX2" fmla="*/ 1208660 w 2701188"/>
                        <a:gd name="connsiteY2" fmla="*/ 1843088 h 3819525"/>
                        <a:gd name="connsiteX3" fmla="*/ 1232473 w 2701188"/>
                        <a:gd name="connsiteY3" fmla="*/ 2047875 h 3819525"/>
                        <a:gd name="connsiteX4" fmla="*/ 2058511 w 2701188"/>
                        <a:gd name="connsiteY4" fmla="*/ 2575560 h 3819525"/>
                        <a:gd name="connsiteX5" fmla="*/ 2268317 w 2701188"/>
                        <a:gd name="connsiteY5" fmla="*/ 3819525 h 3819525"/>
                        <a:gd name="connsiteX6" fmla="*/ 1903986 w 2701188"/>
                        <a:gd name="connsiteY6" fmla="*/ 3817144 h 3819525"/>
                        <a:gd name="connsiteX7" fmla="*/ 370878 w 2701188"/>
                        <a:gd name="connsiteY7" fmla="*/ 2609850 h 3819525"/>
                        <a:gd name="connsiteX8" fmla="*/ 1367 w 2701188"/>
                        <a:gd name="connsiteY8" fmla="*/ 2440781 h 3819525"/>
                        <a:gd name="connsiteX9" fmla="*/ 3749 w 2701188"/>
                        <a:gd name="connsiteY9" fmla="*/ 2281237 h 3819525"/>
                        <a:gd name="connsiteX10" fmla="*/ 234730 w 2701188"/>
                        <a:gd name="connsiteY10" fmla="*/ 2119313 h 3819525"/>
                        <a:gd name="connsiteX11" fmla="*/ 389513 w 2701188"/>
                        <a:gd name="connsiteY11" fmla="*/ 1836737 h 3819525"/>
                        <a:gd name="connsiteX12" fmla="*/ 129957 w 2701188"/>
                        <a:gd name="connsiteY12" fmla="*/ 1786731 h 3819525"/>
                        <a:gd name="connsiteX13" fmla="*/ 376812 w 2701188"/>
                        <a:gd name="connsiteY13" fmla="*/ 552450 h 3819525"/>
                        <a:gd name="connsiteX14" fmla="*/ 437553 w 2701188"/>
                        <a:gd name="connsiteY14" fmla="*/ 0 h 3819525"/>
                        <a:gd name="connsiteX0" fmla="*/ 437553 w 2701188"/>
                        <a:gd name="connsiteY0" fmla="*/ 0 h 3819525"/>
                        <a:gd name="connsiteX1" fmla="*/ 2690971 w 2701188"/>
                        <a:gd name="connsiteY1" fmla="*/ 0 h 3819525"/>
                        <a:gd name="connsiteX2" fmla="*/ 1208660 w 2701188"/>
                        <a:gd name="connsiteY2" fmla="*/ 1843088 h 3819525"/>
                        <a:gd name="connsiteX3" fmla="*/ 1232473 w 2701188"/>
                        <a:gd name="connsiteY3" fmla="*/ 2047875 h 3819525"/>
                        <a:gd name="connsiteX4" fmla="*/ 2058511 w 2701188"/>
                        <a:gd name="connsiteY4" fmla="*/ 2575560 h 3819525"/>
                        <a:gd name="connsiteX5" fmla="*/ 2268317 w 2701188"/>
                        <a:gd name="connsiteY5" fmla="*/ 3819525 h 3819525"/>
                        <a:gd name="connsiteX6" fmla="*/ 1903986 w 2701188"/>
                        <a:gd name="connsiteY6" fmla="*/ 3817144 h 3819525"/>
                        <a:gd name="connsiteX7" fmla="*/ 370878 w 2701188"/>
                        <a:gd name="connsiteY7" fmla="*/ 2609850 h 3819525"/>
                        <a:gd name="connsiteX8" fmla="*/ 1367 w 2701188"/>
                        <a:gd name="connsiteY8" fmla="*/ 2440781 h 3819525"/>
                        <a:gd name="connsiteX9" fmla="*/ 3749 w 2701188"/>
                        <a:gd name="connsiteY9" fmla="*/ 2281237 h 3819525"/>
                        <a:gd name="connsiteX10" fmla="*/ 234730 w 2701188"/>
                        <a:gd name="connsiteY10" fmla="*/ 2119313 h 3819525"/>
                        <a:gd name="connsiteX11" fmla="*/ 389513 w 2701188"/>
                        <a:gd name="connsiteY11" fmla="*/ 1836737 h 3819525"/>
                        <a:gd name="connsiteX12" fmla="*/ 129957 w 2701188"/>
                        <a:gd name="connsiteY12" fmla="*/ 1786731 h 3819525"/>
                        <a:gd name="connsiteX13" fmla="*/ 376812 w 2701188"/>
                        <a:gd name="connsiteY13" fmla="*/ 552450 h 3819525"/>
                        <a:gd name="connsiteX14" fmla="*/ 437553 w 2701188"/>
                        <a:gd name="connsiteY14" fmla="*/ 0 h 3819525"/>
                        <a:gd name="connsiteX0" fmla="*/ 437553 w 2701188"/>
                        <a:gd name="connsiteY0" fmla="*/ 0 h 3819525"/>
                        <a:gd name="connsiteX1" fmla="*/ 2690971 w 2701188"/>
                        <a:gd name="connsiteY1" fmla="*/ 0 h 3819525"/>
                        <a:gd name="connsiteX2" fmla="*/ 1208660 w 2701188"/>
                        <a:gd name="connsiteY2" fmla="*/ 1843088 h 3819525"/>
                        <a:gd name="connsiteX3" fmla="*/ 1232473 w 2701188"/>
                        <a:gd name="connsiteY3" fmla="*/ 2047875 h 3819525"/>
                        <a:gd name="connsiteX4" fmla="*/ 2058511 w 2701188"/>
                        <a:gd name="connsiteY4" fmla="*/ 2575560 h 3819525"/>
                        <a:gd name="connsiteX5" fmla="*/ 2268317 w 2701188"/>
                        <a:gd name="connsiteY5" fmla="*/ 3819525 h 3819525"/>
                        <a:gd name="connsiteX6" fmla="*/ 1903986 w 2701188"/>
                        <a:gd name="connsiteY6" fmla="*/ 3817144 h 3819525"/>
                        <a:gd name="connsiteX7" fmla="*/ 370878 w 2701188"/>
                        <a:gd name="connsiteY7" fmla="*/ 2609850 h 3819525"/>
                        <a:gd name="connsiteX8" fmla="*/ 1367 w 2701188"/>
                        <a:gd name="connsiteY8" fmla="*/ 2440781 h 3819525"/>
                        <a:gd name="connsiteX9" fmla="*/ 3749 w 2701188"/>
                        <a:gd name="connsiteY9" fmla="*/ 2281237 h 3819525"/>
                        <a:gd name="connsiteX10" fmla="*/ 234730 w 2701188"/>
                        <a:gd name="connsiteY10" fmla="*/ 2119313 h 3819525"/>
                        <a:gd name="connsiteX11" fmla="*/ 389513 w 2701188"/>
                        <a:gd name="connsiteY11" fmla="*/ 1836737 h 3819525"/>
                        <a:gd name="connsiteX12" fmla="*/ 129957 w 2701188"/>
                        <a:gd name="connsiteY12" fmla="*/ 1786731 h 3819525"/>
                        <a:gd name="connsiteX13" fmla="*/ 376812 w 2701188"/>
                        <a:gd name="connsiteY13" fmla="*/ 552450 h 3819525"/>
                        <a:gd name="connsiteX14" fmla="*/ 437553 w 2701188"/>
                        <a:gd name="connsiteY14" fmla="*/ 0 h 3819525"/>
                        <a:gd name="connsiteX0" fmla="*/ 437553 w 2701188"/>
                        <a:gd name="connsiteY0" fmla="*/ 0 h 3819525"/>
                        <a:gd name="connsiteX1" fmla="*/ 2690971 w 2701188"/>
                        <a:gd name="connsiteY1" fmla="*/ 0 h 3819525"/>
                        <a:gd name="connsiteX2" fmla="*/ 1208660 w 2701188"/>
                        <a:gd name="connsiteY2" fmla="*/ 1843088 h 3819525"/>
                        <a:gd name="connsiteX3" fmla="*/ 1232473 w 2701188"/>
                        <a:gd name="connsiteY3" fmla="*/ 2047875 h 3819525"/>
                        <a:gd name="connsiteX4" fmla="*/ 2058511 w 2701188"/>
                        <a:gd name="connsiteY4" fmla="*/ 2575560 h 3819525"/>
                        <a:gd name="connsiteX5" fmla="*/ 2268317 w 2701188"/>
                        <a:gd name="connsiteY5" fmla="*/ 3819525 h 3819525"/>
                        <a:gd name="connsiteX6" fmla="*/ 1903986 w 2701188"/>
                        <a:gd name="connsiteY6" fmla="*/ 3817144 h 3819525"/>
                        <a:gd name="connsiteX7" fmla="*/ 370878 w 2701188"/>
                        <a:gd name="connsiteY7" fmla="*/ 2609850 h 3819525"/>
                        <a:gd name="connsiteX8" fmla="*/ 1367 w 2701188"/>
                        <a:gd name="connsiteY8" fmla="*/ 2440781 h 3819525"/>
                        <a:gd name="connsiteX9" fmla="*/ 3749 w 2701188"/>
                        <a:gd name="connsiteY9" fmla="*/ 2281237 h 3819525"/>
                        <a:gd name="connsiteX10" fmla="*/ 234730 w 2701188"/>
                        <a:gd name="connsiteY10" fmla="*/ 2119313 h 3819525"/>
                        <a:gd name="connsiteX11" fmla="*/ 389513 w 2701188"/>
                        <a:gd name="connsiteY11" fmla="*/ 1836737 h 3819525"/>
                        <a:gd name="connsiteX12" fmla="*/ 129957 w 2701188"/>
                        <a:gd name="connsiteY12" fmla="*/ 1786731 h 3819525"/>
                        <a:gd name="connsiteX13" fmla="*/ 376812 w 2701188"/>
                        <a:gd name="connsiteY13" fmla="*/ 552450 h 3819525"/>
                        <a:gd name="connsiteX14" fmla="*/ 437553 w 2701188"/>
                        <a:gd name="connsiteY14" fmla="*/ 0 h 3819525"/>
                        <a:gd name="connsiteX0" fmla="*/ 437553 w 2701188"/>
                        <a:gd name="connsiteY0" fmla="*/ 0 h 3819525"/>
                        <a:gd name="connsiteX1" fmla="*/ 2690971 w 2701188"/>
                        <a:gd name="connsiteY1" fmla="*/ 0 h 3819525"/>
                        <a:gd name="connsiteX2" fmla="*/ 1208660 w 2701188"/>
                        <a:gd name="connsiteY2" fmla="*/ 1843088 h 3819525"/>
                        <a:gd name="connsiteX3" fmla="*/ 1232473 w 2701188"/>
                        <a:gd name="connsiteY3" fmla="*/ 2047875 h 3819525"/>
                        <a:gd name="connsiteX4" fmla="*/ 2058511 w 2701188"/>
                        <a:gd name="connsiteY4" fmla="*/ 2575560 h 3819525"/>
                        <a:gd name="connsiteX5" fmla="*/ 2268317 w 2701188"/>
                        <a:gd name="connsiteY5" fmla="*/ 3819525 h 3819525"/>
                        <a:gd name="connsiteX6" fmla="*/ 1903986 w 2701188"/>
                        <a:gd name="connsiteY6" fmla="*/ 3817144 h 3819525"/>
                        <a:gd name="connsiteX7" fmla="*/ 370878 w 2701188"/>
                        <a:gd name="connsiteY7" fmla="*/ 2609850 h 3819525"/>
                        <a:gd name="connsiteX8" fmla="*/ 1367 w 2701188"/>
                        <a:gd name="connsiteY8" fmla="*/ 2440781 h 3819525"/>
                        <a:gd name="connsiteX9" fmla="*/ 3749 w 2701188"/>
                        <a:gd name="connsiteY9" fmla="*/ 2281237 h 3819525"/>
                        <a:gd name="connsiteX10" fmla="*/ 234730 w 2701188"/>
                        <a:gd name="connsiteY10" fmla="*/ 2119313 h 3819525"/>
                        <a:gd name="connsiteX11" fmla="*/ 389513 w 2701188"/>
                        <a:gd name="connsiteY11" fmla="*/ 1836737 h 3819525"/>
                        <a:gd name="connsiteX12" fmla="*/ 129957 w 2701188"/>
                        <a:gd name="connsiteY12" fmla="*/ 1786731 h 3819525"/>
                        <a:gd name="connsiteX13" fmla="*/ 376812 w 2701188"/>
                        <a:gd name="connsiteY13" fmla="*/ 552450 h 3819525"/>
                        <a:gd name="connsiteX14" fmla="*/ 437553 w 2701188"/>
                        <a:gd name="connsiteY14" fmla="*/ 0 h 3819525"/>
                        <a:gd name="connsiteX0" fmla="*/ 437553 w 2701188"/>
                        <a:gd name="connsiteY0" fmla="*/ 0 h 3819525"/>
                        <a:gd name="connsiteX1" fmla="*/ 2690971 w 2701188"/>
                        <a:gd name="connsiteY1" fmla="*/ 0 h 3819525"/>
                        <a:gd name="connsiteX2" fmla="*/ 1208660 w 2701188"/>
                        <a:gd name="connsiteY2" fmla="*/ 1843088 h 3819525"/>
                        <a:gd name="connsiteX3" fmla="*/ 1232473 w 2701188"/>
                        <a:gd name="connsiteY3" fmla="*/ 2047875 h 3819525"/>
                        <a:gd name="connsiteX4" fmla="*/ 2058511 w 2701188"/>
                        <a:gd name="connsiteY4" fmla="*/ 2575560 h 3819525"/>
                        <a:gd name="connsiteX5" fmla="*/ 2268317 w 2701188"/>
                        <a:gd name="connsiteY5" fmla="*/ 3819525 h 3819525"/>
                        <a:gd name="connsiteX6" fmla="*/ 1903986 w 2701188"/>
                        <a:gd name="connsiteY6" fmla="*/ 3817144 h 3819525"/>
                        <a:gd name="connsiteX7" fmla="*/ 370878 w 2701188"/>
                        <a:gd name="connsiteY7" fmla="*/ 2609850 h 3819525"/>
                        <a:gd name="connsiteX8" fmla="*/ 1367 w 2701188"/>
                        <a:gd name="connsiteY8" fmla="*/ 2440781 h 3819525"/>
                        <a:gd name="connsiteX9" fmla="*/ 3749 w 2701188"/>
                        <a:gd name="connsiteY9" fmla="*/ 2281237 h 3819525"/>
                        <a:gd name="connsiteX10" fmla="*/ 234730 w 2701188"/>
                        <a:gd name="connsiteY10" fmla="*/ 2119313 h 3819525"/>
                        <a:gd name="connsiteX11" fmla="*/ 389513 w 2701188"/>
                        <a:gd name="connsiteY11" fmla="*/ 1836737 h 3819525"/>
                        <a:gd name="connsiteX12" fmla="*/ 129957 w 2701188"/>
                        <a:gd name="connsiteY12" fmla="*/ 1786731 h 3819525"/>
                        <a:gd name="connsiteX13" fmla="*/ 376812 w 2701188"/>
                        <a:gd name="connsiteY13" fmla="*/ 552450 h 3819525"/>
                        <a:gd name="connsiteX14" fmla="*/ 437553 w 2701188"/>
                        <a:gd name="connsiteY14" fmla="*/ 0 h 3819525"/>
                        <a:gd name="connsiteX0" fmla="*/ 437553 w 2724913"/>
                        <a:gd name="connsiteY0" fmla="*/ 0 h 3819525"/>
                        <a:gd name="connsiteX1" fmla="*/ 2690971 w 2724913"/>
                        <a:gd name="connsiteY1" fmla="*/ 0 h 3819525"/>
                        <a:gd name="connsiteX2" fmla="*/ 1870647 w 2724913"/>
                        <a:gd name="connsiteY2" fmla="*/ 1633538 h 3819525"/>
                        <a:gd name="connsiteX3" fmla="*/ 1208660 w 2724913"/>
                        <a:gd name="connsiteY3" fmla="*/ 1843088 h 3819525"/>
                        <a:gd name="connsiteX4" fmla="*/ 1232473 w 2724913"/>
                        <a:gd name="connsiteY4" fmla="*/ 2047875 h 3819525"/>
                        <a:gd name="connsiteX5" fmla="*/ 2058511 w 2724913"/>
                        <a:gd name="connsiteY5" fmla="*/ 2575560 h 3819525"/>
                        <a:gd name="connsiteX6" fmla="*/ 2268317 w 2724913"/>
                        <a:gd name="connsiteY6" fmla="*/ 3819525 h 3819525"/>
                        <a:gd name="connsiteX7" fmla="*/ 1903986 w 2724913"/>
                        <a:gd name="connsiteY7" fmla="*/ 3817144 h 3819525"/>
                        <a:gd name="connsiteX8" fmla="*/ 370878 w 2724913"/>
                        <a:gd name="connsiteY8" fmla="*/ 2609850 h 3819525"/>
                        <a:gd name="connsiteX9" fmla="*/ 1367 w 2724913"/>
                        <a:gd name="connsiteY9" fmla="*/ 2440781 h 3819525"/>
                        <a:gd name="connsiteX10" fmla="*/ 3749 w 2724913"/>
                        <a:gd name="connsiteY10" fmla="*/ 2281237 h 3819525"/>
                        <a:gd name="connsiteX11" fmla="*/ 234730 w 2724913"/>
                        <a:gd name="connsiteY11" fmla="*/ 2119313 h 3819525"/>
                        <a:gd name="connsiteX12" fmla="*/ 389513 w 2724913"/>
                        <a:gd name="connsiteY12" fmla="*/ 1836737 h 3819525"/>
                        <a:gd name="connsiteX13" fmla="*/ 129957 w 2724913"/>
                        <a:gd name="connsiteY13" fmla="*/ 1786731 h 3819525"/>
                        <a:gd name="connsiteX14" fmla="*/ 376812 w 2724913"/>
                        <a:gd name="connsiteY14" fmla="*/ 552450 h 3819525"/>
                        <a:gd name="connsiteX15" fmla="*/ 437553 w 2724913"/>
                        <a:gd name="connsiteY15" fmla="*/ 0 h 3819525"/>
                        <a:gd name="connsiteX0" fmla="*/ 437553 w 2724913"/>
                        <a:gd name="connsiteY0" fmla="*/ 0 h 3819525"/>
                        <a:gd name="connsiteX1" fmla="*/ 2690971 w 2724913"/>
                        <a:gd name="connsiteY1" fmla="*/ 0 h 3819525"/>
                        <a:gd name="connsiteX2" fmla="*/ 1870647 w 2724913"/>
                        <a:gd name="connsiteY2" fmla="*/ 1633538 h 3819525"/>
                        <a:gd name="connsiteX3" fmla="*/ 1208660 w 2724913"/>
                        <a:gd name="connsiteY3" fmla="*/ 1843088 h 3819525"/>
                        <a:gd name="connsiteX4" fmla="*/ 1232473 w 2724913"/>
                        <a:gd name="connsiteY4" fmla="*/ 2047875 h 3819525"/>
                        <a:gd name="connsiteX5" fmla="*/ 2058511 w 2724913"/>
                        <a:gd name="connsiteY5" fmla="*/ 2575560 h 3819525"/>
                        <a:gd name="connsiteX6" fmla="*/ 2268317 w 2724913"/>
                        <a:gd name="connsiteY6" fmla="*/ 3819525 h 3819525"/>
                        <a:gd name="connsiteX7" fmla="*/ 1903986 w 2724913"/>
                        <a:gd name="connsiteY7" fmla="*/ 3817144 h 3819525"/>
                        <a:gd name="connsiteX8" fmla="*/ 370878 w 2724913"/>
                        <a:gd name="connsiteY8" fmla="*/ 2609850 h 3819525"/>
                        <a:gd name="connsiteX9" fmla="*/ 1367 w 2724913"/>
                        <a:gd name="connsiteY9" fmla="*/ 2440781 h 3819525"/>
                        <a:gd name="connsiteX10" fmla="*/ 3749 w 2724913"/>
                        <a:gd name="connsiteY10" fmla="*/ 2281237 h 3819525"/>
                        <a:gd name="connsiteX11" fmla="*/ 234730 w 2724913"/>
                        <a:gd name="connsiteY11" fmla="*/ 2119313 h 3819525"/>
                        <a:gd name="connsiteX12" fmla="*/ 389513 w 2724913"/>
                        <a:gd name="connsiteY12" fmla="*/ 1836737 h 3819525"/>
                        <a:gd name="connsiteX13" fmla="*/ 129957 w 2724913"/>
                        <a:gd name="connsiteY13" fmla="*/ 1786731 h 3819525"/>
                        <a:gd name="connsiteX14" fmla="*/ 376812 w 2724913"/>
                        <a:gd name="connsiteY14" fmla="*/ 552450 h 3819525"/>
                        <a:gd name="connsiteX15" fmla="*/ 437553 w 2724913"/>
                        <a:gd name="connsiteY15" fmla="*/ 0 h 3819525"/>
                        <a:gd name="connsiteX0" fmla="*/ 437553 w 2724913"/>
                        <a:gd name="connsiteY0" fmla="*/ 0 h 3819525"/>
                        <a:gd name="connsiteX1" fmla="*/ 2690971 w 2724913"/>
                        <a:gd name="connsiteY1" fmla="*/ 0 h 3819525"/>
                        <a:gd name="connsiteX2" fmla="*/ 1870647 w 2724913"/>
                        <a:gd name="connsiteY2" fmla="*/ 1633538 h 3819525"/>
                        <a:gd name="connsiteX3" fmla="*/ 1208660 w 2724913"/>
                        <a:gd name="connsiteY3" fmla="*/ 1843088 h 3819525"/>
                        <a:gd name="connsiteX4" fmla="*/ 1232473 w 2724913"/>
                        <a:gd name="connsiteY4" fmla="*/ 2047875 h 3819525"/>
                        <a:gd name="connsiteX5" fmla="*/ 2058511 w 2724913"/>
                        <a:gd name="connsiteY5" fmla="*/ 2575560 h 3819525"/>
                        <a:gd name="connsiteX6" fmla="*/ 2268317 w 2724913"/>
                        <a:gd name="connsiteY6" fmla="*/ 3819525 h 3819525"/>
                        <a:gd name="connsiteX7" fmla="*/ 1903986 w 2724913"/>
                        <a:gd name="connsiteY7" fmla="*/ 3817144 h 3819525"/>
                        <a:gd name="connsiteX8" fmla="*/ 370878 w 2724913"/>
                        <a:gd name="connsiteY8" fmla="*/ 2609850 h 3819525"/>
                        <a:gd name="connsiteX9" fmla="*/ 1367 w 2724913"/>
                        <a:gd name="connsiteY9" fmla="*/ 2440781 h 3819525"/>
                        <a:gd name="connsiteX10" fmla="*/ 3749 w 2724913"/>
                        <a:gd name="connsiteY10" fmla="*/ 2281237 h 3819525"/>
                        <a:gd name="connsiteX11" fmla="*/ 234730 w 2724913"/>
                        <a:gd name="connsiteY11" fmla="*/ 2119313 h 3819525"/>
                        <a:gd name="connsiteX12" fmla="*/ 389513 w 2724913"/>
                        <a:gd name="connsiteY12" fmla="*/ 1836737 h 3819525"/>
                        <a:gd name="connsiteX13" fmla="*/ 129957 w 2724913"/>
                        <a:gd name="connsiteY13" fmla="*/ 1786731 h 3819525"/>
                        <a:gd name="connsiteX14" fmla="*/ 376812 w 2724913"/>
                        <a:gd name="connsiteY14" fmla="*/ 552450 h 3819525"/>
                        <a:gd name="connsiteX15" fmla="*/ 437553 w 2724913"/>
                        <a:gd name="connsiteY15" fmla="*/ 0 h 3819525"/>
                        <a:gd name="connsiteX0" fmla="*/ 437553 w 2724913"/>
                        <a:gd name="connsiteY0" fmla="*/ 0 h 3819525"/>
                        <a:gd name="connsiteX1" fmla="*/ 2690971 w 2724913"/>
                        <a:gd name="connsiteY1" fmla="*/ 0 h 3819525"/>
                        <a:gd name="connsiteX2" fmla="*/ 1870647 w 2724913"/>
                        <a:gd name="connsiteY2" fmla="*/ 1633538 h 3819525"/>
                        <a:gd name="connsiteX3" fmla="*/ 1208660 w 2724913"/>
                        <a:gd name="connsiteY3" fmla="*/ 1843088 h 3819525"/>
                        <a:gd name="connsiteX4" fmla="*/ 1232473 w 2724913"/>
                        <a:gd name="connsiteY4" fmla="*/ 2047875 h 3819525"/>
                        <a:gd name="connsiteX5" fmla="*/ 2058511 w 2724913"/>
                        <a:gd name="connsiteY5" fmla="*/ 2575560 h 3819525"/>
                        <a:gd name="connsiteX6" fmla="*/ 2268317 w 2724913"/>
                        <a:gd name="connsiteY6" fmla="*/ 3819525 h 3819525"/>
                        <a:gd name="connsiteX7" fmla="*/ 1903986 w 2724913"/>
                        <a:gd name="connsiteY7" fmla="*/ 3817144 h 3819525"/>
                        <a:gd name="connsiteX8" fmla="*/ 370878 w 2724913"/>
                        <a:gd name="connsiteY8" fmla="*/ 2609850 h 3819525"/>
                        <a:gd name="connsiteX9" fmla="*/ 1367 w 2724913"/>
                        <a:gd name="connsiteY9" fmla="*/ 2440781 h 3819525"/>
                        <a:gd name="connsiteX10" fmla="*/ 3749 w 2724913"/>
                        <a:gd name="connsiteY10" fmla="*/ 2281237 h 3819525"/>
                        <a:gd name="connsiteX11" fmla="*/ 234730 w 2724913"/>
                        <a:gd name="connsiteY11" fmla="*/ 2119313 h 3819525"/>
                        <a:gd name="connsiteX12" fmla="*/ 389513 w 2724913"/>
                        <a:gd name="connsiteY12" fmla="*/ 1836737 h 3819525"/>
                        <a:gd name="connsiteX13" fmla="*/ 129957 w 2724913"/>
                        <a:gd name="connsiteY13" fmla="*/ 1786731 h 3819525"/>
                        <a:gd name="connsiteX14" fmla="*/ 376812 w 2724913"/>
                        <a:gd name="connsiteY14" fmla="*/ 552450 h 3819525"/>
                        <a:gd name="connsiteX15" fmla="*/ 437553 w 2724913"/>
                        <a:gd name="connsiteY15" fmla="*/ 0 h 3819525"/>
                        <a:gd name="connsiteX0" fmla="*/ 437553 w 2730872"/>
                        <a:gd name="connsiteY0" fmla="*/ 0 h 3819525"/>
                        <a:gd name="connsiteX1" fmla="*/ 2690971 w 2730872"/>
                        <a:gd name="connsiteY1" fmla="*/ 0 h 3819525"/>
                        <a:gd name="connsiteX2" fmla="*/ 1451547 w 2730872"/>
                        <a:gd name="connsiteY2" fmla="*/ 376238 h 3819525"/>
                        <a:gd name="connsiteX3" fmla="*/ 1870647 w 2730872"/>
                        <a:gd name="connsiteY3" fmla="*/ 1633538 h 3819525"/>
                        <a:gd name="connsiteX4" fmla="*/ 1208660 w 2730872"/>
                        <a:gd name="connsiteY4" fmla="*/ 1843088 h 3819525"/>
                        <a:gd name="connsiteX5" fmla="*/ 1232473 w 2730872"/>
                        <a:gd name="connsiteY5" fmla="*/ 2047875 h 3819525"/>
                        <a:gd name="connsiteX6" fmla="*/ 2058511 w 2730872"/>
                        <a:gd name="connsiteY6" fmla="*/ 2575560 h 3819525"/>
                        <a:gd name="connsiteX7" fmla="*/ 2268317 w 2730872"/>
                        <a:gd name="connsiteY7" fmla="*/ 3819525 h 3819525"/>
                        <a:gd name="connsiteX8" fmla="*/ 1903986 w 2730872"/>
                        <a:gd name="connsiteY8" fmla="*/ 3817144 h 3819525"/>
                        <a:gd name="connsiteX9" fmla="*/ 370878 w 2730872"/>
                        <a:gd name="connsiteY9" fmla="*/ 2609850 h 3819525"/>
                        <a:gd name="connsiteX10" fmla="*/ 1367 w 2730872"/>
                        <a:gd name="connsiteY10" fmla="*/ 2440781 h 3819525"/>
                        <a:gd name="connsiteX11" fmla="*/ 3749 w 2730872"/>
                        <a:gd name="connsiteY11" fmla="*/ 2281237 h 3819525"/>
                        <a:gd name="connsiteX12" fmla="*/ 234730 w 2730872"/>
                        <a:gd name="connsiteY12" fmla="*/ 2119313 h 3819525"/>
                        <a:gd name="connsiteX13" fmla="*/ 389513 w 2730872"/>
                        <a:gd name="connsiteY13" fmla="*/ 1836737 h 3819525"/>
                        <a:gd name="connsiteX14" fmla="*/ 129957 w 2730872"/>
                        <a:gd name="connsiteY14" fmla="*/ 1786731 h 3819525"/>
                        <a:gd name="connsiteX15" fmla="*/ 376812 w 2730872"/>
                        <a:gd name="connsiteY15" fmla="*/ 552450 h 3819525"/>
                        <a:gd name="connsiteX16" fmla="*/ 437553 w 2730872"/>
                        <a:gd name="connsiteY16" fmla="*/ 0 h 3819525"/>
                        <a:gd name="connsiteX0" fmla="*/ 437553 w 2730872"/>
                        <a:gd name="connsiteY0" fmla="*/ 0 h 3819525"/>
                        <a:gd name="connsiteX1" fmla="*/ 2690971 w 2730872"/>
                        <a:gd name="connsiteY1" fmla="*/ 0 h 3819525"/>
                        <a:gd name="connsiteX2" fmla="*/ 1451547 w 2730872"/>
                        <a:gd name="connsiteY2" fmla="*/ 376238 h 3819525"/>
                        <a:gd name="connsiteX3" fmla="*/ 1870647 w 2730872"/>
                        <a:gd name="connsiteY3" fmla="*/ 1633538 h 3819525"/>
                        <a:gd name="connsiteX4" fmla="*/ 1208660 w 2730872"/>
                        <a:gd name="connsiteY4" fmla="*/ 1843088 h 3819525"/>
                        <a:gd name="connsiteX5" fmla="*/ 1232473 w 2730872"/>
                        <a:gd name="connsiteY5" fmla="*/ 2047875 h 3819525"/>
                        <a:gd name="connsiteX6" fmla="*/ 2058511 w 2730872"/>
                        <a:gd name="connsiteY6" fmla="*/ 2575560 h 3819525"/>
                        <a:gd name="connsiteX7" fmla="*/ 2268317 w 2730872"/>
                        <a:gd name="connsiteY7" fmla="*/ 3819525 h 3819525"/>
                        <a:gd name="connsiteX8" fmla="*/ 1903986 w 2730872"/>
                        <a:gd name="connsiteY8" fmla="*/ 3817144 h 3819525"/>
                        <a:gd name="connsiteX9" fmla="*/ 370878 w 2730872"/>
                        <a:gd name="connsiteY9" fmla="*/ 2609850 h 3819525"/>
                        <a:gd name="connsiteX10" fmla="*/ 1367 w 2730872"/>
                        <a:gd name="connsiteY10" fmla="*/ 2440781 h 3819525"/>
                        <a:gd name="connsiteX11" fmla="*/ 3749 w 2730872"/>
                        <a:gd name="connsiteY11" fmla="*/ 2281237 h 3819525"/>
                        <a:gd name="connsiteX12" fmla="*/ 234730 w 2730872"/>
                        <a:gd name="connsiteY12" fmla="*/ 2119313 h 3819525"/>
                        <a:gd name="connsiteX13" fmla="*/ 389513 w 2730872"/>
                        <a:gd name="connsiteY13" fmla="*/ 1836737 h 3819525"/>
                        <a:gd name="connsiteX14" fmla="*/ 129957 w 2730872"/>
                        <a:gd name="connsiteY14" fmla="*/ 1786731 h 3819525"/>
                        <a:gd name="connsiteX15" fmla="*/ 376812 w 2730872"/>
                        <a:gd name="connsiteY15" fmla="*/ 552450 h 3819525"/>
                        <a:gd name="connsiteX16" fmla="*/ 437553 w 2730872"/>
                        <a:gd name="connsiteY16" fmla="*/ 0 h 3819525"/>
                        <a:gd name="connsiteX0" fmla="*/ 437553 w 2269379"/>
                        <a:gd name="connsiteY0" fmla="*/ 52387 h 3871912"/>
                        <a:gd name="connsiteX1" fmla="*/ 1157446 w 2269379"/>
                        <a:gd name="connsiteY1" fmla="*/ 0 h 3871912"/>
                        <a:gd name="connsiteX2" fmla="*/ 1451547 w 2269379"/>
                        <a:gd name="connsiteY2" fmla="*/ 428625 h 3871912"/>
                        <a:gd name="connsiteX3" fmla="*/ 1870647 w 2269379"/>
                        <a:gd name="connsiteY3" fmla="*/ 1685925 h 3871912"/>
                        <a:gd name="connsiteX4" fmla="*/ 1208660 w 2269379"/>
                        <a:gd name="connsiteY4" fmla="*/ 1895475 h 3871912"/>
                        <a:gd name="connsiteX5" fmla="*/ 1232473 w 2269379"/>
                        <a:gd name="connsiteY5" fmla="*/ 2100262 h 3871912"/>
                        <a:gd name="connsiteX6" fmla="*/ 2058511 w 2269379"/>
                        <a:gd name="connsiteY6" fmla="*/ 2627947 h 3871912"/>
                        <a:gd name="connsiteX7" fmla="*/ 2268317 w 2269379"/>
                        <a:gd name="connsiteY7" fmla="*/ 3871912 h 3871912"/>
                        <a:gd name="connsiteX8" fmla="*/ 1903986 w 2269379"/>
                        <a:gd name="connsiteY8" fmla="*/ 3869531 h 3871912"/>
                        <a:gd name="connsiteX9" fmla="*/ 370878 w 2269379"/>
                        <a:gd name="connsiteY9" fmla="*/ 2662237 h 3871912"/>
                        <a:gd name="connsiteX10" fmla="*/ 1367 w 2269379"/>
                        <a:gd name="connsiteY10" fmla="*/ 2493168 h 3871912"/>
                        <a:gd name="connsiteX11" fmla="*/ 3749 w 2269379"/>
                        <a:gd name="connsiteY11" fmla="*/ 2333624 h 3871912"/>
                        <a:gd name="connsiteX12" fmla="*/ 234730 w 2269379"/>
                        <a:gd name="connsiteY12" fmla="*/ 2171700 h 3871912"/>
                        <a:gd name="connsiteX13" fmla="*/ 389513 w 2269379"/>
                        <a:gd name="connsiteY13" fmla="*/ 1889124 h 3871912"/>
                        <a:gd name="connsiteX14" fmla="*/ 129957 w 2269379"/>
                        <a:gd name="connsiteY14" fmla="*/ 1839118 h 3871912"/>
                        <a:gd name="connsiteX15" fmla="*/ 376812 w 2269379"/>
                        <a:gd name="connsiteY15" fmla="*/ 604837 h 3871912"/>
                        <a:gd name="connsiteX16" fmla="*/ 437553 w 2269379"/>
                        <a:gd name="connsiteY16" fmla="*/ 52387 h 3871912"/>
                        <a:gd name="connsiteX0" fmla="*/ 437553 w 2269379"/>
                        <a:gd name="connsiteY0" fmla="*/ 52387 h 3871912"/>
                        <a:gd name="connsiteX1" fmla="*/ 1157446 w 2269379"/>
                        <a:gd name="connsiteY1" fmla="*/ 0 h 3871912"/>
                        <a:gd name="connsiteX2" fmla="*/ 1451547 w 2269379"/>
                        <a:gd name="connsiteY2" fmla="*/ 428625 h 3871912"/>
                        <a:gd name="connsiteX3" fmla="*/ 1870647 w 2269379"/>
                        <a:gd name="connsiteY3" fmla="*/ 1685925 h 3871912"/>
                        <a:gd name="connsiteX4" fmla="*/ 1208660 w 2269379"/>
                        <a:gd name="connsiteY4" fmla="*/ 1895475 h 3871912"/>
                        <a:gd name="connsiteX5" fmla="*/ 1232473 w 2269379"/>
                        <a:gd name="connsiteY5" fmla="*/ 2100262 h 3871912"/>
                        <a:gd name="connsiteX6" fmla="*/ 2058511 w 2269379"/>
                        <a:gd name="connsiteY6" fmla="*/ 2627947 h 3871912"/>
                        <a:gd name="connsiteX7" fmla="*/ 2268317 w 2269379"/>
                        <a:gd name="connsiteY7" fmla="*/ 3871912 h 3871912"/>
                        <a:gd name="connsiteX8" fmla="*/ 1903986 w 2269379"/>
                        <a:gd name="connsiteY8" fmla="*/ 3869531 h 3871912"/>
                        <a:gd name="connsiteX9" fmla="*/ 370878 w 2269379"/>
                        <a:gd name="connsiteY9" fmla="*/ 2662237 h 3871912"/>
                        <a:gd name="connsiteX10" fmla="*/ 1367 w 2269379"/>
                        <a:gd name="connsiteY10" fmla="*/ 2493168 h 3871912"/>
                        <a:gd name="connsiteX11" fmla="*/ 3749 w 2269379"/>
                        <a:gd name="connsiteY11" fmla="*/ 2333624 h 3871912"/>
                        <a:gd name="connsiteX12" fmla="*/ 234730 w 2269379"/>
                        <a:gd name="connsiteY12" fmla="*/ 2171700 h 3871912"/>
                        <a:gd name="connsiteX13" fmla="*/ 389513 w 2269379"/>
                        <a:gd name="connsiteY13" fmla="*/ 1889124 h 3871912"/>
                        <a:gd name="connsiteX14" fmla="*/ 129957 w 2269379"/>
                        <a:gd name="connsiteY14" fmla="*/ 1839118 h 3871912"/>
                        <a:gd name="connsiteX15" fmla="*/ 376812 w 2269379"/>
                        <a:gd name="connsiteY15" fmla="*/ 604837 h 3871912"/>
                        <a:gd name="connsiteX16" fmla="*/ 437553 w 2269379"/>
                        <a:gd name="connsiteY16" fmla="*/ 52387 h 3871912"/>
                        <a:gd name="connsiteX0" fmla="*/ 437553 w 2269379"/>
                        <a:gd name="connsiteY0" fmla="*/ 52387 h 3871912"/>
                        <a:gd name="connsiteX1" fmla="*/ 1157446 w 2269379"/>
                        <a:gd name="connsiteY1" fmla="*/ 0 h 3871912"/>
                        <a:gd name="connsiteX2" fmla="*/ 1451547 w 2269379"/>
                        <a:gd name="connsiteY2" fmla="*/ 428625 h 3871912"/>
                        <a:gd name="connsiteX3" fmla="*/ 1870647 w 2269379"/>
                        <a:gd name="connsiteY3" fmla="*/ 1685925 h 3871912"/>
                        <a:gd name="connsiteX4" fmla="*/ 1208660 w 2269379"/>
                        <a:gd name="connsiteY4" fmla="*/ 1895475 h 3871912"/>
                        <a:gd name="connsiteX5" fmla="*/ 1232473 w 2269379"/>
                        <a:gd name="connsiteY5" fmla="*/ 2100262 h 3871912"/>
                        <a:gd name="connsiteX6" fmla="*/ 2058511 w 2269379"/>
                        <a:gd name="connsiteY6" fmla="*/ 2627947 h 3871912"/>
                        <a:gd name="connsiteX7" fmla="*/ 2268317 w 2269379"/>
                        <a:gd name="connsiteY7" fmla="*/ 3871912 h 3871912"/>
                        <a:gd name="connsiteX8" fmla="*/ 1903986 w 2269379"/>
                        <a:gd name="connsiteY8" fmla="*/ 3869531 h 3871912"/>
                        <a:gd name="connsiteX9" fmla="*/ 370878 w 2269379"/>
                        <a:gd name="connsiteY9" fmla="*/ 2662237 h 3871912"/>
                        <a:gd name="connsiteX10" fmla="*/ 1367 w 2269379"/>
                        <a:gd name="connsiteY10" fmla="*/ 2493168 h 3871912"/>
                        <a:gd name="connsiteX11" fmla="*/ 3749 w 2269379"/>
                        <a:gd name="connsiteY11" fmla="*/ 2333624 h 3871912"/>
                        <a:gd name="connsiteX12" fmla="*/ 234730 w 2269379"/>
                        <a:gd name="connsiteY12" fmla="*/ 2171700 h 3871912"/>
                        <a:gd name="connsiteX13" fmla="*/ 389513 w 2269379"/>
                        <a:gd name="connsiteY13" fmla="*/ 1889124 h 3871912"/>
                        <a:gd name="connsiteX14" fmla="*/ 129957 w 2269379"/>
                        <a:gd name="connsiteY14" fmla="*/ 1839118 h 3871912"/>
                        <a:gd name="connsiteX15" fmla="*/ 376812 w 2269379"/>
                        <a:gd name="connsiteY15" fmla="*/ 604837 h 3871912"/>
                        <a:gd name="connsiteX16" fmla="*/ 437553 w 2269379"/>
                        <a:gd name="connsiteY16" fmla="*/ 52387 h 3871912"/>
                        <a:gd name="connsiteX0" fmla="*/ 437553 w 2269379"/>
                        <a:gd name="connsiteY0" fmla="*/ 0 h 3819525"/>
                        <a:gd name="connsiteX1" fmla="*/ 1451547 w 2269379"/>
                        <a:gd name="connsiteY1" fmla="*/ 376238 h 3819525"/>
                        <a:gd name="connsiteX2" fmla="*/ 1870647 w 2269379"/>
                        <a:gd name="connsiteY2" fmla="*/ 1633538 h 3819525"/>
                        <a:gd name="connsiteX3" fmla="*/ 1208660 w 2269379"/>
                        <a:gd name="connsiteY3" fmla="*/ 1843088 h 3819525"/>
                        <a:gd name="connsiteX4" fmla="*/ 1232473 w 2269379"/>
                        <a:gd name="connsiteY4" fmla="*/ 2047875 h 3819525"/>
                        <a:gd name="connsiteX5" fmla="*/ 2058511 w 2269379"/>
                        <a:gd name="connsiteY5" fmla="*/ 2575560 h 3819525"/>
                        <a:gd name="connsiteX6" fmla="*/ 2268317 w 2269379"/>
                        <a:gd name="connsiteY6" fmla="*/ 3819525 h 3819525"/>
                        <a:gd name="connsiteX7" fmla="*/ 1903986 w 2269379"/>
                        <a:gd name="connsiteY7" fmla="*/ 3817144 h 3819525"/>
                        <a:gd name="connsiteX8" fmla="*/ 370878 w 2269379"/>
                        <a:gd name="connsiteY8" fmla="*/ 2609850 h 3819525"/>
                        <a:gd name="connsiteX9" fmla="*/ 1367 w 2269379"/>
                        <a:gd name="connsiteY9" fmla="*/ 2440781 h 3819525"/>
                        <a:gd name="connsiteX10" fmla="*/ 3749 w 2269379"/>
                        <a:gd name="connsiteY10" fmla="*/ 2281237 h 3819525"/>
                        <a:gd name="connsiteX11" fmla="*/ 234730 w 2269379"/>
                        <a:gd name="connsiteY11" fmla="*/ 2119313 h 3819525"/>
                        <a:gd name="connsiteX12" fmla="*/ 389513 w 2269379"/>
                        <a:gd name="connsiteY12" fmla="*/ 1836737 h 3819525"/>
                        <a:gd name="connsiteX13" fmla="*/ 129957 w 2269379"/>
                        <a:gd name="connsiteY13" fmla="*/ 1786731 h 3819525"/>
                        <a:gd name="connsiteX14" fmla="*/ 376812 w 2269379"/>
                        <a:gd name="connsiteY14" fmla="*/ 552450 h 3819525"/>
                        <a:gd name="connsiteX15" fmla="*/ 437553 w 2269379"/>
                        <a:gd name="connsiteY15" fmla="*/ 0 h 3819525"/>
                        <a:gd name="connsiteX0" fmla="*/ 437553 w 2269379"/>
                        <a:gd name="connsiteY0" fmla="*/ 34981 h 3854506"/>
                        <a:gd name="connsiteX1" fmla="*/ 1451547 w 2269379"/>
                        <a:gd name="connsiteY1" fmla="*/ 411219 h 3854506"/>
                        <a:gd name="connsiteX2" fmla="*/ 1870647 w 2269379"/>
                        <a:gd name="connsiteY2" fmla="*/ 1668519 h 3854506"/>
                        <a:gd name="connsiteX3" fmla="*/ 1208660 w 2269379"/>
                        <a:gd name="connsiteY3" fmla="*/ 1878069 h 3854506"/>
                        <a:gd name="connsiteX4" fmla="*/ 1232473 w 2269379"/>
                        <a:gd name="connsiteY4" fmla="*/ 2082856 h 3854506"/>
                        <a:gd name="connsiteX5" fmla="*/ 2058511 w 2269379"/>
                        <a:gd name="connsiteY5" fmla="*/ 2610541 h 3854506"/>
                        <a:gd name="connsiteX6" fmla="*/ 2268317 w 2269379"/>
                        <a:gd name="connsiteY6" fmla="*/ 3854506 h 3854506"/>
                        <a:gd name="connsiteX7" fmla="*/ 1903986 w 2269379"/>
                        <a:gd name="connsiteY7" fmla="*/ 3852125 h 3854506"/>
                        <a:gd name="connsiteX8" fmla="*/ 370878 w 2269379"/>
                        <a:gd name="connsiteY8" fmla="*/ 2644831 h 3854506"/>
                        <a:gd name="connsiteX9" fmla="*/ 1367 w 2269379"/>
                        <a:gd name="connsiteY9" fmla="*/ 2475762 h 3854506"/>
                        <a:gd name="connsiteX10" fmla="*/ 3749 w 2269379"/>
                        <a:gd name="connsiteY10" fmla="*/ 2316218 h 3854506"/>
                        <a:gd name="connsiteX11" fmla="*/ 234730 w 2269379"/>
                        <a:gd name="connsiteY11" fmla="*/ 2154294 h 3854506"/>
                        <a:gd name="connsiteX12" fmla="*/ 389513 w 2269379"/>
                        <a:gd name="connsiteY12" fmla="*/ 1871718 h 3854506"/>
                        <a:gd name="connsiteX13" fmla="*/ 129957 w 2269379"/>
                        <a:gd name="connsiteY13" fmla="*/ 1821712 h 3854506"/>
                        <a:gd name="connsiteX14" fmla="*/ 376812 w 2269379"/>
                        <a:gd name="connsiteY14" fmla="*/ 587431 h 3854506"/>
                        <a:gd name="connsiteX15" fmla="*/ 437553 w 2269379"/>
                        <a:gd name="connsiteY15" fmla="*/ 34981 h 3854506"/>
                        <a:gd name="connsiteX0" fmla="*/ 437553 w 2269379"/>
                        <a:gd name="connsiteY0" fmla="*/ 80989 h 3900514"/>
                        <a:gd name="connsiteX1" fmla="*/ 1451547 w 2269379"/>
                        <a:gd name="connsiteY1" fmla="*/ 457227 h 3900514"/>
                        <a:gd name="connsiteX2" fmla="*/ 1870647 w 2269379"/>
                        <a:gd name="connsiteY2" fmla="*/ 1714527 h 3900514"/>
                        <a:gd name="connsiteX3" fmla="*/ 1208660 w 2269379"/>
                        <a:gd name="connsiteY3" fmla="*/ 1924077 h 3900514"/>
                        <a:gd name="connsiteX4" fmla="*/ 1232473 w 2269379"/>
                        <a:gd name="connsiteY4" fmla="*/ 2128864 h 3900514"/>
                        <a:gd name="connsiteX5" fmla="*/ 2058511 w 2269379"/>
                        <a:gd name="connsiteY5" fmla="*/ 2656549 h 3900514"/>
                        <a:gd name="connsiteX6" fmla="*/ 2268317 w 2269379"/>
                        <a:gd name="connsiteY6" fmla="*/ 3900514 h 3900514"/>
                        <a:gd name="connsiteX7" fmla="*/ 1903986 w 2269379"/>
                        <a:gd name="connsiteY7" fmla="*/ 3898133 h 3900514"/>
                        <a:gd name="connsiteX8" fmla="*/ 370878 w 2269379"/>
                        <a:gd name="connsiteY8" fmla="*/ 2690839 h 3900514"/>
                        <a:gd name="connsiteX9" fmla="*/ 1367 w 2269379"/>
                        <a:gd name="connsiteY9" fmla="*/ 2521770 h 3900514"/>
                        <a:gd name="connsiteX10" fmla="*/ 3749 w 2269379"/>
                        <a:gd name="connsiteY10" fmla="*/ 2362226 h 3900514"/>
                        <a:gd name="connsiteX11" fmla="*/ 234730 w 2269379"/>
                        <a:gd name="connsiteY11" fmla="*/ 2200302 h 3900514"/>
                        <a:gd name="connsiteX12" fmla="*/ 389513 w 2269379"/>
                        <a:gd name="connsiteY12" fmla="*/ 1917726 h 3900514"/>
                        <a:gd name="connsiteX13" fmla="*/ 129957 w 2269379"/>
                        <a:gd name="connsiteY13" fmla="*/ 1867720 h 3900514"/>
                        <a:gd name="connsiteX14" fmla="*/ 376812 w 2269379"/>
                        <a:gd name="connsiteY14" fmla="*/ 633439 h 3900514"/>
                        <a:gd name="connsiteX15" fmla="*/ 437553 w 2269379"/>
                        <a:gd name="connsiteY15" fmla="*/ 80989 h 3900514"/>
                        <a:gd name="connsiteX0" fmla="*/ 437553 w 2269379"/>
                        <a:gd name="connsiteY0" fmla="*/ 89454 h 3908979"/>
                        <a:gd name="connsiteX1" fmla="*/ 1451547 w 2269379"/>
                        <a:gd name="connsiteY1" fmla="*/ 465692 h 3908979"/>
                        <a:gd name="connsiteX2" fmla="*/ 1870647 w 2269379"/>
                        <a:gd name="connsiteY2" fmla="*/ 1722992 h 3908979"/>
                        <a:gd name="connsiteX3" fmla="*/ 1208660 w 2269379"/>
                        <a:gd name="connsiteY3" fmla="*/ 1932542 h 3908979"/>
                        <a:gd name="connsiteX4" fmla="*/ 1232473 w 2269379"/>
                        <a:gd name="connsiteY4" fmla="*/ 2137329 h 3908979"/>
                        <a:gd name="connsiteX5" fmla="*/ 2058511 w 2269379"/>
                        <a:gd name="connsiteY5" fmla="*/ 2665014 h 3908979"/>
                        <a:gd name="connsiteX6" fmla="*/ 2268317 w 2269379"/>
                        <a:gd name="connsiteY6" fmla="*/ 3908979 h 3908979"/>
                        <a:gd name="connsiteX7" fmla="*/ 1903986 w 2269379"/>
                        <a:gd name="connsiteY7" fmla="*/ 3906598 h 3908979"/>
                        <a:gd name="connsiteX8" fmla="*/ 370878 w 2269379"/>
                        <a:gd name="connsiteY8" fmla="*/ 2699304 h 3908979"/>
                        <a:gd name="connsiteX9" fmla="*/ 1367 w 2269379"/>
                        <a:gd name="connsiteY9" fmla="*/ 2530235 h 3908979"/>
                        <a:gd name="connsiteX10" fmla="*/ 3749 w 2269379"/>
                        <a:gd name="connsiteY10" fmla="*/ 2370691 h 3908979"/>
                        <a:gd name="connsiteX11" fmla="*/ 234730 w 2269379"/>
                        <a:gd name="connsiteY11" fmla="*/ 2208767 h 3908979"/>
                        <a:gd name="connsiteX12" fmla="*/ 389513 w 2269379"/>
                        <a:gd name="connsiteY12" fmla="*/ 1926191 h 3908979"/>
                        <a:gd name="connsiteX13" fmla="*/ 129957 w 2269379"/>
                        <a:gd name="connsiteY13" fmla="*/ 1876185 h 3908979"/>
                        <a:gd name="connsiteX14" fmla="*/ 376812 w 2269379"/>
                        <a:gd name="connsiteY14" fmla="*/ 641904 h 3908979"/>
                        <a:gd name="connsiteX15" fmla="*/ 437553 w 2269379"/>
                        <a:gd name="connsiteY15" fmla="*/ 89454 h 3908979"/>
                        <a:gd name="connsiteX0" fmla="*/ 437553 w 2269379"/>
                        <a:gd name="connsiteY0" fmla="*/ 99260 h 3918785"/>
                        <a:gd name="connsiteX1" fmla="*/ 1451547 w 2269379"/>
                        <a:gd name="connsiteY1" fmla="*/ 475498 h 3918785"/>
                        <a:gd name="connsiteX2" fmla="*/ 1870647 w 2269379"/>
                        <a:gd name="connsiteY2" fmla="*/ 1732798 h 3918785"/>
                        <a:gd name="connsiteX3" fmla="*/ 1208660 w 2269379"/>
                        <a:gd name="connsiteY3" fmla="*/ 1942348 h 3918785"/>
                        <a:gd name="connsiteX4" fmla="*/ 1232473 w 2269379"/>
                        <a:gd name="connsiteY4" fmla="*/ 2147135 h 3918785"/>
                        <a:gd name="connsiteX5" fmla="*/ 2058511 w 2269379"/>
                        <a:gd name="connsiteY5" fmla="*/ 2674820 h 3918785"/>
                        <a:gd name="connsiteX6" fmla="*/ 2268317 w 2269379"/>
                        <a:gd name="connsiteY6" fmla="*/ 3918785 h 3918785"/>
                        <a:gd name="connsiteX7" fmla="*/ 1903986 w 2269379"/>
                        <a:gd name="connsiteY7" fmla="*/ 3916404 h 3918785"/>
                        <a:gd name="connsiteX8" fmla="*/ 370878 w 2269379"/>
                        <a:gd name="connsiteY8" fmla="*/ 2709110 h 3918785"/>
                        <a:gd name="connsiteX9" fmla="*/ 1367 w 2269379"/>
                        <a:gd name="connsiteY9" fmla="*/ 2540041 h 3918785"/>
                        <a:gd name="connsiteX10" fmla="*/ 3749 w 2269379"/>
                        <a:gd name="connsiteY10" fmla="*/ 2380497 h 3918785"/>
                        <a:gd name="connsiteX11" fmla="*/ 234730 w 2269379"/>
                        <a:gd name="connsiteY11" fmla="*/ 2218573 h 3918785"/>
                        <a:gd name="connsiteX12" fmla="*/ 389513 w 2269379"/>
                        <a:gd name="connsiteY12" fmla="*/ 1935997 h 3918785"/>
                        <a:gd name="connsiteX13" fmla="*/ 129957 w 2269379"/>
                        <a:gd name="connsiteY13" fmla="*/ 1885991 h 3918785"/>
                        <a:gd name="connsiteX14" fmla="*/ 376812 w 2269379"/>
                        <a:gd name="connsiteY14" fmla="*/ 651710 h 3918785"/>
                        <a:gd name="connsiteX15" fmla="*/ 437553 w 2269379"/>
                        <a:gd name="connsiteY15" fmla="*/ 99260 h 39187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2269379" h="3918785">
                          <a:moveTo>
                            <a:pt x="437553" y="99260"/>
                          </a:moveTo>
                          <a:cubicBezTo>
                            <a:pt x="746976" y="-75364"/>
                            <a:pt x="1270711" y="-59491"/>
                            <a:pt x="1451547" y="475498"/>
                          </a:cubicBezTo>
                          <a:cubicBezTo>
                            <a:pt x="1467227" y="709655"/>
                            <a:pt x="1461866" y="1634373"/>
                            <a:pt x="1870647" y="1732798"/>
                          </a:cubicBezTo>
                          <a:cubicBezTo>
                            <a:pt x="1756945" y="1839954"/>
                            <a:pt x="1376141" y="1909011"/>
                            <a:pt x="1208660" y="1942348"/>
                          </a:cubicBezTo>
                          <a:cubicBezTo>
                            <a:pt x="1198940" y="2040772"/>
                            <a:pt x="1190050" y="2091732"/>
                            <a:pt x="1232473" y="2147135"/>
                          </a:cubicBezTo>
                          <a:cubicBezTo>
                            <a:pt x="1522106" y="2308742"/>
                            <a:pt x="1830790" y="2465588"/>
                            <a:pt x="2058511" y="2674820"/>
                          </a:cubicBezTo>
                          <a:cubicBezTo>
                            <a:pt x="2284534" y="2838333"/>
                            <a:pt x="2270894" y="3703282"/>
                            <a:pt x="2268317" y="3918785"/>
                          </a:cubicBezTo>
                          <a:lnTo>
                            <a:pt x="1903986" y="3916404"/>
                          </a:lnTo>
                          <a:cubicBezTo>
                            <a:pt x="1809669" y="3379035"/>
                            <a:pt x="1322445" y="3191710"/>
                            <a:pt x="370878" y="2709110"/>
                          </a:cubicBezTo>
                          <a:cubicBezTo>
                            <a:pt x="247708" y="2664660"/>
                            <a:pt x="119774" y="2605922"/>
                            <a:pt x="1367" y="2540041"/>
                          </a:cubicBezTo>
                          <a:cubicBezTo>
                            <a:pt x="-1878" y="2480510"/>
                            <a:pt x="1368" y="2448363"/>
                            <a:pt x="3749" y="2380497"/>
                          </a:cubicBezTo>
                          <a:cubicBezTo>
                            <a:pt x="79482" y="2322554"/>
                            <a:pt x="180755" y="2255349"/>
                            <a:pt x="234730" y="2218573"/>
                          </a:cubicBezTo>
                          <a:cubicBezTo>
                            <a:pt x="421986" y="2151634"/>
                            <a:pt x="417691" y="1997380"/>
                            <a:pt x="389513" y="1935997"/>
                          </a:cubicBezTo>
                          <a:cubicBezTo>
                            <a:pt x="279906" y="1912714"/>
                            <a:pt x="215682" y="1901337"/>
                            <a:pt x="129957" y="1885991"/>
                          </a:cubicBezTo>
                          <a:cubicBezTo>
                            <a:pt x="504802" y="1606591"/>
                            <a:pt x="688422" y="1061285"/>
                            <a:pt x="376812" y="651710"/>
                          </a:cubicBezTo>
                          <a:cubicBezTo>
                            <a:pt x="416109" y="486610"/>
                            <a:pt x="417306" y="283410"/>
                            <a:pt x="437553" y="9926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99" name="Group 98"/>
              <p:cNvGrpSpPr/>
              <p:nvPr/>
            </p:nvGrpSpPr>
            <p:grpSpPr>
              <a:xfrm>
                <a:off x="5648086" y="2956135"/>
                <a:ext cx="2066360" cy="1748011"/>
                <a:chOff x="5706041" y="2956135"/>
                <a:chExt cx="2066360" cy="1748011"/>
              </a:xfrm>
            </p:grpSpPr>
            <p:sp>
              <p:nvSpPr>
                <p:cNvPr id="34" name="Rectangle 3"/>
                <p:cNvSpPr/>
                <p:nvPr/>
              </p:nvSpPr>
              <p:spPr>
                <a:xfrm rot="5400000">
                  <a:off x="5759603" y="3709780"/>
                  <a:ext cx="243501" cy="350625"/>
                </a:xfrm>
                <a:custGeom>
                  <a:avLst/>
                  <a:gdLst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48614"/>
                    <a:gd name="connsiteX1" fmla="*/ 381000 w 381000"/>
                    <a:gd name="connsiteY1" fmla="*/ 0 h 548614"/>
                    <a:gd name="connsiteX2" fmla="*/ 381000 w 381000"/>
                    <a:gd name="connsiteY2" fmla="*/ 533400 h 548614"/>
                    <a:gd name="connsiteX3" fmla="*/ 5685 w 381000"/>
                    <a:gd name="connsiteY3" fmla="*/ 548614 h 548614"/>
                    <a:gd name="connsiteX4" fmla="*/ 0 w 381000"/>
                    <a:gd name="connsiteY4" fmla="*/ 0 h 548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1000" h="548614">
                      <a:moveTo>
                        <a:pt x="0" y="0"/>
                      </a:moveTo>
                      <a:lnTo>
                        <a:pt x="381000" y="0"/>
                      </a:lnTo>
                      <a:cubicBezTo>
                        <a:pt x="147636" y="182562"/>
                        <a:pt x="235742" y="462757"/>
                        <a:pt x="381000" y="533400"/>
                      </a:cubicBezTo>
                      <a:cubicBezTo>
                        <a:pt x="254000" y="533400"/>
                        <a:pt x="132685" y="548614"/>
                        <a:pt x="5685" y="548614"/>
                      </a:cubicBezTo>
                      <a:cubicBezTo>
                        <a:pt x="203329" y="439872"/>
                        <a:pt x="242887" y="137318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grpSp>
              <p:nvGrpSpPr>
                <p:cNvPr id="33" name="Group 32"/>
                <p:cNvGrpSpPr/>
                <p:nvPr/>
              </p:nvGrpSpPr>
              <p:grpSpPr>
                <a:xfrm>
                  <a:off x="6024385" y="2956135"/>
                  <a:ext cx="1748016" cy="1748011"/>
                  <a:chOff x="6024385" y="2956135"/>
                  <a:chExt cx="1748016" cy="1748011"/>
                </a:xfrm>
              </p:grpSpPr>
              <p:grpSp>
                <p:nvGrpSpPr>
                  <p:cNvPr id="3" name="Group 2"/>
                  <p:cNvGrpSpPr/>
                  <p:nvPr/>
                </p:nvGrpSpPr>
                <p:grpSpPr>
                  <a:xfrm>
                    <a:off x="6024385" y="2956135"/>
                    <a:ext cx="1748016" cy="1748011"/>
                    <a:chOff x="6077884" y="2764111"/>
                    <a:chExt cx="1776648" cy="1776643"/>
                  </a:xfrm>
                </p:grpSpPr>
                <p:sp>
                  <p:nvSpPr>
                    <p:cNvPr id="8" name="Oval 7"/>
                    <p:cNvSpPr/>
                    <p:nvPr/>
                  </p:nvSpPr>
                  <p:spPr>
                    <a:xfrm flipH="1">
                      <a:off x="6077884" y="2764111"/>
                      <a:ext cx="1776648" cy="1776643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9" name="Oval 8"/>
                    <p:cNvSpPr/>
                    <p:nvPr/>
                  </p:nvSpPr>
                  <p:spPr>
                    <a:xfrm flipH="1">
                      <a:off x="6223719" y="2909946"/>
                      <a:ext cx="1484982" cy="1484977"/>
                    </a:xfrm>
                    <a:prstGeom prst="ellipse">
                      <a:avLst/>
                    </a:prstGeom>
                    <a:solidFill>
                      <a:srgbClr val="D8486B"/>
                    </a:solidFill>
                    <a:ln w="28575" cap="flat" cmpd="sng" algn="ctr">
                      <a:solidFill>
                        <a:schemeClr val="bg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</p:grpSp>
              <p:sp>
                <p:nvSpPr>
                  <p:cNvPr id="43" name="TextBox 42"/>
                  <p:cNvSpPr txBox="1"/>
                  <p:nvPr/>
                </p:nvSpPr>
                <p:spPr>
                  <a:xfrm>
                    <a:off x="6609125" y="3156976"/>
                    <a:ext cx="637945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400" b="1" dirty="0" smtClean="0">
                        <a:solidFill>
                          <a:srgbClr val="E99BA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03</a:t>
                    </a:r>
                    <a:endParaRPr lang="en-US" sz="2400" b="1" dirty="0">
                      <a:solidFill>
                        <a:srgbClr val="E99BA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52" name="Group 51"/>
                  <p:cNvGrpSpPr/>
                  <p:nvPr/>
                </p:nvGrpSpPr>
                <p:grpSpPr>
                  <a:xfrm>
                    <a:off x="6614507" y="3770636"/>
                    <a:ext cx="627183" cy="472748"/>
                    <a:chOff x="2672425" y="1295400"/>
                    <a:chExt cx="6057168" cy="4557511"/>
                  </a:xfrm>
                  <a:solidFill>
                    <a:schemeClr val="bg1"/>
                  </a:solidFill>
                  <a:effectLst/>
                </p:grpSpPr>
                <p:sp>
                  <p:nvSpPr>
                    <p:cNvPr id="53" name="Freeform 89"/>
                    <p:cNvSpPr>
                      <a:spLocks/>
                    </p:cNvSpPr>
                    <p:nvPr/>
                  </p:nvSpPr>
                  <p:spPr bwMode="auto">
                    <a:xfrm>
                      <a:off x="4977234" y="1729952"/>
                      <a:ext cx="1458129" cy="1424604"/>
                    </a:xfrm>
                    <a:prstGeom prst="ellipse">
                      <a:avLst/>
                    </a:pr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kern="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54" name="Freeform 53"/>
                    <p:cNvSpPr/>
                    <p:nvPr/>
                  </p:nvSpPr>
                  <p:spPr>
                    <a:xfrm>
                      <a:off x="4128078" y="3376847"/>
                      <a:ext cx="3182128" cy="2476064"/>
                    </a:xfrm>
                    <a:custGeom>
                      <a:avLst/>
                      <a:gdLst>
                        <a:gd name="connsiteX0" fmla="*/ 497946 w 2506980"/>
                        <a:gd name="connsiteY0" fmla="*/ 0 h 1950720"/>
                        <a:gd name="connsiteX1" fmla="*/ 2009034 w 2506980"/>
                        <a:gd name="connsiteY1" fmla="*/ 0 h 1950720"/>
                        <a:gd name="connsiteX2" fmla="*/ 2506980 w 2506980"/>
                        <a:gd name="connsiteY2" fmla="*/ 497946 h 1950720"/>
                        <a:gd name="connsiteX3" fmla="*/ 2506980 w 2506980"/>
                        <a:gd name="connsiteY3" fmla="*/ 1940454 h 1950720"/>
                        <a:gd name="connsiteX4" fmla="*/ 2505945 w 2506980"/>
                        <a:gd name="connsiteY4" fmla="*/ 1950720 h 1950720"/>
                        <a:gd name="connsiteX5" fmla="*/ 2116455 w 2506980"/>
                        <a:gd name="connsiteY5" fmla="*/ 1950720 h 1950720"/>
                        <a:gd name="connsiteX6" fmla="*/ 2116455 w 2506980"/>
                        <a:gd name="connsiteY6" fmla="*/ 674847 h 1950720"/>
                        <a:gd name="connsiteX7" fmla="*/ 2011204 w 2506980"/>
                        <a:gd name="connsiteY7" fmla="*/ 569596 h 1950720"/>
                        <a:gd name="connsiteX8" fmla="*/ 1905953 w 2506980"/>
                        <a:gd name="connsiteY8" fmla="*/ 674847 h 1950720"/>
                        <a:gd name="connsiteX9" fmla="*/ 1905953 w 2506980"/>
                        <a:gd name="connsiteY9" fmla="*/ 1950720 h 1950720"/>
                        <a:gd name="connsiteX10" fmla="*/ 606742 w 2506980"/>
                        <a:gd name="connsiteY10" fmla="*/ 1950720 h 1950720"/>
                        <a:gd name="connsiteX11" fmla="*/ 606742 w 2506980"/>
                        <a:gd name="connsiteY11" fmla="*/ 674846 h 1950720"/>
                        <a:gd name="connsiteX12" fmla="*/ 501491 w 2506980"/>
                        <a:gd name="connsiteY12" fmla="*/ 569595 h 1950720"/>
                        <a:gd name="connsiteX13" fmla="*/ 396240 w 2506980"/>
                        <a:gd name="connsiteY13" fmla="*/ 674846 h 1950720"/>
                        <a:gd name="connsiteX14" fmla="*/ 396240 w 2506980"/>
                        <a:gd name="connsiteY14" fmla="*/ 1950720 h 1950720"/>
                        <a:gd name="connsiteX15" fmla="*/ 1035 w 2506980"/>
                        <a:gd name="connsiteY15" fmla="*/ 1950720 h 1950720"/>
                        <a:gd name="connsiteX16" fmla="*/ 0 w 2506980"/>
                        <a:gd name="connsiteY16" fmla="*/ 1940454 h 1950720"/>
                        <a:gd name="connsiteX17" fmla="*/ 0 w 2506980"/>
                        <a:gd name="connsiteY17" fmla="*/ 497946 h 1950720"/>
                        <a:gd name="connsiteX18" fmla="*/ 497946 w 2506980"/>
                        <a:gd name="connsiteY18" fmla="*/ 0 h 19507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2506980" h="1950720">
                          <a:moveTo>
                            <a:pt x="497946" y="0"/>
                          </a:moveTo>
                          <a:lnTo>
                            <a:pt x="2009034" y="0"/>
                          </a:lnTo>
                          <a:cubicBezTo>
                            <a:pt x="2284042" y="0"/>
                            <a:pt x="2506980" y="222938"/>
                            <a:pt x="2506980" y="497946"/>
                          </a:cubicBezTo>
                          <a:lnTo>
                            <a:pt x="2506980" y="1940454"/>
                          </a:lnTo>
                          <a:lnTo>
                            <a:pt x="2505945" y="1950720"/>
                          </a:lnTo>
                          <a:lnTo>
                            <a:pt x="2116455" y="1950720"/>
                          </a:lnTo>
                          <a:lnTo>
                            <a:pt x="2116455" y="674847"/>
                          </a:lnTo>
                          <a:cubicBezTo>
                            <a:pt x="2116455" y="616718"/>
                            <a:pt x="2069333" y="569596"/>
                            <a:pt x="2011204" y="569596"/>
                          </a:cubicBezTo>
                          <a:cubicBezTo>
                            <a:pt x="1953075" y="569596"/>
                            <a:pt x="1905953" y="616718"/>
                            <a:pt x="1905953" y="674847"/>
                          </a:cubicBezTo>
                          <a:lnTo>
                            <a:pt x="1905953" y="1950720"/>
                          </a:lnTo>
                          <a:lnTo>
                            <a:pt x="606742" y="1950720"/>
                          </a:lnTo>
                          <a:lnTo>
                            <a:pt x="606742" y="674846"/>
                          </a:lnTo>
                          <a:cubicBezTo>
                            <a:pt x="606742" y="616717"/>
                            <a:pt x="559620" y="569595"/>
                            <a:pt x="501491" y="569595"/>
                          </a:cubicBezTo>
                          <a:cubicBezTo>
                            <a:pt x="443362" y="569595"/>
                            <a:pt x="396240" y="616717"/>
                            <a:pt x="396240" y="674846"/>
                          </a:cubicBezTo>
                          <a:lnTo>
                            <a:pt x="396240" y="1950720"/>
                          </a:lnTo>
                          <a:lnTo>
                            <a:pt x="1035" y="1950720"/>
                          </a:lnTo>
                          <a:lnTo>
                            <a:pt x="0" y="1940454"/>
                          </a:lnTo>
                          <a:lnTo>
                            <a:pt x="0" y="497946"/>
                          </a:lnTo>
                          <a:cubicBezTo>
                            <a:pt x="0" y="222938"/>
                            <a:pt x="222938" y="0"/>
                            <a:pt x="497946" y="0"/>
                          </a:cubicBezTo>
                          <a:close/>
                        </a:path>
                      </a:pathLst>
                    </a:cu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55" name="Freeform 54"/>
                    <p:cNvSpPr/>
                    <p:nvPr/>
                  </p:nvSpPr>
                  <p:spPr>
                    <a:xfrm>
                      <a:off x="2672425" y="2583162"/>
                      <a:ext cx="2345490" cy="2081837"/>
                    </a:xfrm>
                    <a:custGeom>
                      <a:avLst/>
                      <a:gdLst>
                        <a:gd name="connsiteX0" fmla="*/ 367027 w 1847850"/>
                        <a:gd name="connsiteY0" fmla="*/ 0 h 1640136"/>
                        <a:gd name="connsiteX1" fmla="*/ 1480823 w 1847850"/>
                        <a:gd name="connsiteY1" fmla="*/ 0 h 1640136"/>
                        <a:gd name="connsiteX2" fmla="*/ 1847850 w 1847850"/>
                        <a:gd name="connsiteY2" fmla="*/ 418666 h 1640136"/>
                        <a:gd name="connsiteX3" fmla="*/ 1847850 w 1847850"/>
                        <a:gd name="connsiteY3" fmla="*/ 476249 h 1640136"/>
                        <a:gd name="connsiteX4" fmla="*/ 1477116 w 1847850"/>
                        <a:gd name="connsiteY4" fmla="*/ 476249 h 1640136"/>
                        <a:gd name="connsiteX5" fmla="*/ 979170 w 1847850"/>
                        <a:gd name="connsiteY5" fmla="*/ 974195 h 1640136"/>
                        <a:gd name="connsiteX6" fmla="*/ 979170 w 1847850"/>
                        <a:gd name="connsiteY6" fmla="*/ 1640136 h 1640136"/>
                        <a:gd name="connsiteX7" fmla="*/ 447219 w 1847850"/>
                        <a:gd name="connsiteY7" fmla="*/ 1640136 h 1640136"/>
                        <a:gd name="connsiteX8" fmla="*/ 447219 w 1847850"/>
                        <a:gd name="connsiteY8" fmla="*/ 567401 h 1640136"/>
                        <a:gd name="connsiteX9" fmla="*/ 369640 w 1847850"/>
                        <a:gd name="connsiteY9" fmla="*/ 478907 h 1640136"/>
                        <a:gd name="connsiteX10" fmla="*/ 292062 w 1847850"/>
                        <a:gd name="connsiteY10" fmla="*/ 567401 h 1640136"/>
                        <a:gd name="connsiteX11" fmla="*/ 292062 w 1847850"/>
                        <a:gd name="connsiteY11" fmla="*/ 1640136 h 1640136"/>
                        <a:gd name="connsiteX12" fmla="*/ 763 w 1847850"/>
                        <a:gd name="connsiteY12" fmla="*/ 1640136 h 1640136"/>
                        <a:gd name="connsiteX13" fmla="*/ 0 w 1847850"/>
                        <a:gd name="connsiteY13" fmla="*/ 1631505 h 1640136"/>
                        <a:gd name="connsiteX14" fmla="*/ 0 w 1847850"/>
                        <a:gd name="connsiteY14" fmla="*/ 418666 h 1640136"/>
                        <a:gd name="connsiteX15" fmla="*/ 367027 w 1847850"/>
                        <a:gd name="connsiteY15" fmla="*/ 0 h 16401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1847850" h="1640136">
                          <a:moveTo>
                            <a:pt x="367027" y="0"/>
                          </a:moveTo>
                          <a:lnTo>
                            <a:pt x="1480823" y="0"/>
                          </a:lnTo>
                          <a:cubicBezTo>
                            <a:pt x="1683527" y="0"/>
                            <a:pt x="1847850" y="187443"/>
                            <a:pt x="1847850" y="418666"/>
                          </a:cubicBezTo>
                          <a:lnTo>
                            <a:pt x="1847850" y="476249"/>
                          </a:lnTo>
                          <a:lnTo>
                            <a:pt x="1477116" y="476249"/>
                          </a:lnTo>
                          <a:cubicBezTo>
                            <a:pt x="1202108" y="476249"/>
                            <a:pt x="979170" y="699187"/>
                            <a:pt x="979170" y="974195"/>
                          </a:cubicBezTo>
                          <a:lnTo>
                            <a:pt x="979170" y="1640136"/>
                          </a:lnTo>
                          <a:lnTo>
                            <a:pt x="447219" y="1640136"/>
                          </a:lnTo>
                          <a:lnTo>
                            <a:pt x="447219" y="567401"/>
                          </a:lnTo>
                          <a:cubicBezTo>
                            <a:pt x="447219" y="518527"/>
                            <a:pt x="412486" y="478907"/>
                            <a:pt x="369640" y="478907"/>
                          </a:cubicBezTo>
                          <a:cubicBezTo>
                            <a:pt x="326794" y="478907"/>
                            <a:pt x="292062" y="518527"/>
                            <a:pt x="292062" y="567401"/>
                          </a:cubicBezTo>
                          <a:lnTo>
                            <a:pt x="292062" y="1640136"/>
                          </a:lnTo>
                          <a:lnTo>
                            <a:pt x="763" y="1640136"/>
                          </a:lnTo>
                          <a:lnTo>
                            <a:pt x="0" y="1631505"/>
                          </a:lnTo>
                          <a:lnTo>
                            <a:pt x="0" y="418666"/>
                          </a:lnTo>
                          <a:cubicBezTo>
                            <a:pt x="0" y="187443"/>
                            <a:pt x="164324" y="0"/>
                            <a:pt x="367027" y="0"/>
                          </a:cubicBezTo>
                          <a:close/>
                        </a:path>
                      </a:pathLst>
                    </a:cu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56" name="Freeform 89"/>
                    <p:cNvSpPr>
                      <a:spLocks/>
                    </p:cNvSpPr>
                    <p:nvPr/>
                  </p:nvSpPr>
                  <p:spPr bwMode="auto">
                    <a:xfrm>
                      <a:off x="3322908" y="1307490"/>
                      <a:ext cx="1132446" cy="1106410"/>
                    </a:xfrm>
                    <a:prstGeom prst="ellipse">
                      <a:avLst/>
                    </a:pr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kern="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57" name="Freeform 56"/>
                    <p:cNvSpPr/>
                    <p:nvPr/>
                  </p:nvSpPr>
                  <p:spPr>
                    <a:xfrm flipH="1">
                      <a:off x="6384103" y="2571072"/>
                      <a:ext cx="2345490" cy="2081837"/>
                    </a:xfrm>
                    <a:custGeom>
                      <a:avLst/>
                      <a:gdLst>
                        <a:gd name="connsiteX0" fmla="*/ 367027 w 1847850"/>
                        <a:gd name="connsiteY0" fmla="*/ 0 h 1640136"/>
                        <a:gd name="connsiteX1" fmla="*/ 1480823 w 1847850"/>
                        <a:gd name="connsiteY1" fmla="*/ 0 h 1640136"/>
                        <a:gd name="connsiteX2" fmla="*/ 1847850 w 1847850"/>
                        <a:gd name="connsiteY2" fmla="*/ 418666 h 1640136"/>
                        <a:gd name="connsiteX3" fmla="*/ 1847850 w 1847850"/>
                        <a:gd name="connsiteY3" fmla="*/ 476249 h 1640136"/>
                        <a:gd name="connsiteX4" fmla="*/ 1477116 w 1847850"/>
                        <a:gd name="connsiteY4" fmla="*/ 476249 h 1640136"/>
                        <a:gd name="connsiteX5" fmla="*/ 979170 w 1847850"/>
                        <a:gd name="connsiteY5" fmla="*/ 974195 h 1640136"/>
                        <a:gd name="connsiteX6" fmla="*/ 979170 w 1847850"/>
                        <a:gd name="connsiteY6" fmla="*/ 1640136 h 1640136"/>
                        <a:gd name="connsiteX7" fmla="*/ 447219 w 1847850"/>
                        <a:gd name="connsiteY7" fmla="*/ 1640136 h 1640136"/>
                        <a:gd name="connsiteX8" fmla="*/ 447219 w 1847850"/>
                        <a:gd name="connsiteY8" fmla="*/ 567401 h 1640136"/>
                        <a:gd name="connsiteX9" fmla="*/ 369640 w 1847850"/>
                        <a:gd name="connsiteY9" fmla="*/ 478907 h 1640136"/>
                        <a:gd name="connsiteX10" fmla="*/ 292062 w 1847850"/>
                        <a:gd name="connsiteY10" fmla="*/ 567401 h 1640136"/>
                        <a:gd name="connsiteX11" fmla="*/ 292062 w 1847850"/>
                        <a:gd name="connsiteY11" fmla="*/ 1640136 h 1640136"/>
                        <a:gd name="connsiteX12" fmla="*/ 763 w 1847850"/>
                        <a:gd name="connsiteY12" fmla="*/ 1640136 h 1640136"/>
                        <a:gd name="connsiteX13" fmla="*/ 0 w 1847850"/>
                        <a:gd name="connsiteY13" fmla="*/ 1631505 h 1640136"/>
                        <a:gd name="connsiteX14" fmla="*/ 0 w 1847850"/>
                        <a:gd name="connsiteY14" fmla="*/ 418666 h 1640136"/>
                        <a:gd name="connsiteX15" fmla="*/ 367027 w 1847850"/>
                        <a:gd name="connsiteY15" fmla="*/ 0 h 16401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1847850" h="1640136">
                          <a:moveTo>
                            <a:pt x="367027" y="0"/>
                          </a:moveTo>
                          <a:lnTo>
                            <a:pt x="1480823" y="0"/>
                          </a:lnTo>
                          <a:cubicBezTo>
                            <a:pt x="1683527" y="0"/>
                            <a:pt x="1847850" y="187443"/>
                            <a:pt x="1847850" y="418666"/>
                          </a:cubicBezTo>
                          <a:lnTo>
                            <a:pt x="1847850" y="476249"/>
                          </a:lnTo>
                          <a:lnTo>
                            <a:pt x="1477116" y="476249"/>
                          </a:lnTo>
                          <a:cubicBezTo>
                            <a:pt x="1202108" y="476249"/>
                            <a:pt x="979170" y="699187"/>
                            <a:pt x="979170" y="974195"/>
                          </a:cubicBezTo>
                          <a:lnTo>
                            <a:pt x="979170" y="1640136"/>
                          </a:lnTo>
                          <a:lnTo>
                            <a:pt x="447219" y="1640136"/>
                          </a:lnTo>
                          <a:lnTo>
                            <a:pt x="447219" y="567401"/>
                          </a:lnTo>
                          <a:cubicBezTo>
                            <a:pt x="447219" y="518527"/>
                            <a:pt x="412486" y="478907"/>
                            <a:pt x="369640" y="478907"/>
                          </a:cubicBezTo>
                          <a:cubicBezTo>
                            <a:pt x="326794" y="478907"/>
                            <a:pt x="292062" y="518527"/>
                            <a:pt x="292062" y="567401"/>
                          </a:cubicBezTo>
                          <a:lnTo>
                            <a:pt x="292062" y="1640136"/>
                          </a:lnTo>
                          <a:lnTo>
                            <a:pt x="763" y="1640136"/>
                          </a:lnTo>
                          <a:lnTo>
                            <a:pt x="0" y="1631505"/>
                          </a:lnTo>
                          <a:lnTo>
                            <a:pt x="0" y="418666"/>
                          </a:lnTo>
                          <a:cubicBezTo>
                            <a:pt x="0" y="187443"/>
                            <a:pt x="164324" y="0"/>
                            <a:pt x="367027" y="0"/>
                          </a:cubicBezTo>
                          <a:close/>
                        </a:path>
                      </a:pathLst>
                    </a:cu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58" name="Freeform 89"/>
                    <p:cNvSpPr>
                      <a:spLocks/>
                    </p:cNvSpPr>
                    <p:nvPr/>
                  </p:nvSpPr>
                  <p:spPr bwMode="auto">
                    <a:xfrm>
                      <a:off x="6937865" y="1295400"/>
                      <a:ext cx="1132446" cy="1106410"/>
                    </a:xfrm>
                    <a:prstGeom prst="ellipse">
                      <a:avLst/>
                    </a:pr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kern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101" name="Group 100"/>
              <p:cNvGrpSpPr/>
              <p:nvPr/>
            </p:nvGrpSpPr>
            <p:grpSpPr>
              <a:xfrm>
                <a:off x="2472207" y="4787007"/>
                <a:ext cx="1748016" cy="1937671"/>
                <a:chOff x="2530162" y="4787007"/>
                <a:chExt cx="1748016" cy="1937671"/>
              </a:xfrm>
            </p:grpSpPr>
            <p:sp>
              <p:nvSpPr>
                <p:cNvPr id="35" name="Rectangle 3"/>
                <p:cNvSpPr/>
                <p:nvPr/>
              </p:nvSpPr>
              <p:spPr>
                <a:xfrm rot="2046300">
                  <a:off x="3784724" y="4787007"/>
                  <a:ext cx="243502" cy="350625"/>
                </a:xfrm>
                <a:custGeom>
                  <a:avLst/>
                  <a:gdLst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48614"/>
                    <a:gd name="connsiteX1" fmla="*/ 381000 w 381000"/>
                    <a:gd name="connsiteY1" fmla="*/ 0 h 548614"/>
                    <a:gd name="connsiteX2" fmla="*/ 381000 w 381000"/>
                    <a:gd name="connsiteY2" fmla="*/ 533400 h 548614"/>
                    <a:gd name="connsiteX3" fmla="*/ 5685 w 381000"/>
                    <a:gd name="connsiteY3" fmla="*/ 548614 h 548614"/>
                    <a:gd name="connsiteX4" fmla="*/ 0 w 381000"/>
                    <a:gd name="connsiteY4" fmla="*/ 0 h 548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1000" h="548614">
                      <a:moveTo>
                        <a:pt x="0" y="0"/>
                      </a:moveTo>
                      <a:lnTo>
                        <a:pt x="381000" y="0"/>
                      </a:lnTo>
                      <a:cubicBezTo>
                        <a:pt x="147636" y="182562"/>
                        <a:pt x="235742" y="462757"/>
                        <a:pt x="381000" y="533400"/>
                      </a:cubicBezTo>
                      <a:cubicBezTo>
                        <a:pt x="254000" y="533400"/>
                        <a:pt x="132685" y="548614"/>
                        <a:pt x="5685" y="548614"/>
                      </a:cubicBezTo>
                      <a:cubicBezTo>
                        <a:pt x="203329" y="439872"/>
                        <a:pt x="242887" y="137318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grpSp>
              <p:nvGrpSpPr>
                <p:cNvPr id="94" name="Group 93"/>
                <p:cNvGrpSpPr/>
                <p:nvPr/>
              </p:nvGrpSpPr>
              <p:grpSpPr>
                <a:xfrm>
                  <a:off x="2530162" y="4976667"/>
                  <a:ext cx="1748016" cy="1748011"/>
                  <a:chOff x="2530162" y="4976667"/>
                  <a:chExt cx="1748016" cy="1748011"/>
                </a:xfrm>
              </p:grpSpPr>
              <p:grpSp>
                <p:nvGrpSpPr>
                  <p:cNvPr id="16" name="Group 15"/>
                  <p:cNvGrpSpPr/>
                  <p:nvPr/>
                </p:nvGrpSpPr>
                <p:grpSpPr>
                  <a:xfrm>
                    <a:off x="2530162" y="4976667"/>
                    <a:ext cx="1748016" cy="1748011"/>
                    <a:chOff x="2526428" y="4817739"/>
                    <a:chExt cx="1776648" cy="1776643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 flipH="1">
                      <a:off x="2526428" y="4817739"/>
                      <a:ext cx="1776648" cy="1776643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21" name="Oval 20"/>
                    <p:cNvSpPr/>
                    <p:nvPr/>
                  </p:nvSpPr>
                  <p:spPr>
                    <a:xfrm flipH="1">
                      <a:off x="2672263" y="4963573"/>
                      <a:ext cx="1484982" cy="1484977"/>
                    </a:xfrm>
                    <a:prstGeom prst="ellipse">
                      <a:avLst/>
                    </a:prstGeom>
                    <a:solidFill>
                      <a:srgbClr val="B55078"/>
                    </a:solidFill>
                    <a:ln w="28575" cap="flat" cmpd="sng" algn="ctr">
                      <a:solidFill>
                        <a:schemeClr val="bg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</p:grpSp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3039269" y="5282885"/>
                    <a:ext cx="637945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400" b="1" dirty="0" smtClean="0">
                        <a:solidFill>
                          <a:srgbClr val="D7A1B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05</a:t>
                    </a:r>
                    <a:endParaRPr lang="en-US" sz="2400" b="1" dirty="0">
                      <a:solidFill>
                        <a:srgbClr val="D7A1B7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5" name="Freeform 64"/>
                  <p:cNvSpPr/>
                  <p:nvPr/>
                </p:nvSpPr>
                <p:spPr>
                  <a:xfrm rot="18780000">
                    <a:off x="3106037" y="5807776"/>
                    <a:ext cx="710471" cy="582015"/>
                  </a:xfrm>
                  <a:custGeom>
                    <a:avLst/>
                    <a:gdLst>
                      <a:gd name="connsiteX0" fmla="*/ 541353 w 849630"/>
                      <a:gd name="connsiteY0" fmla="*/ 340528 h 696014"/>
                      <a:gd name="connsiteX1" fmla="*/ 568111 w 849630"/>
                      <a:gd name="connsiteY1" fmla="*/ 369223 h 696014"/>
                      <a:gd name="connsiteX2" fmla="*/ 566735 w 849630"/>
                      <a:gd name="connsiteY2" fmla="*/ 383919 h 696014"/>
                      <a:gd name="connsiteX3" fmla="*/ 511780 w 849630"/>
                      <a:gd name="connsiteY3" fmla="*/ 435165 h 696014"/>
                      <a:gd name="connsiteX4" fmla="*/ 471641 w 849630"/>
                      <a:gd name="connsiteY4" fmla="*/ 392122 h 696014"/>
                      <a:gd name="connsiteX5" fmla="*/ 526596 w 849630"/>
                      <a:gd name="connsiteY5" fmla="*/ 340877 h 696014"/>
                      <a:gd name="connsiteX6" fmla="*/ 541353 w 849630"/>
                      <a:gd name="connsiteY6" fmla="*/ 340528 h 696014"/>
                      <a:gd name="connsiteX7" fmla="*/ 624705 w 849630"/>
                      <a:gd name="connsiteY7" fmla="*/ 363391 h 696014"/>
                      <a:gd name="connsiteX8" fmla="*/ 651464 w 849630"/>
                      <a:gd name="connsiteY8" fmla="*/ 392086 h 696014"/>
                      <a:gd name="connsiteX9" fmla="*/ 650355 w 849630"/>
                      <a:gd name="connsiteY9" fmla="*/ 406533 h 696014"/>
                      <a:gd name="connsiteX10" fmla="*/ 561953 w 849630"/>
                      <a:gd name="connsiteY10" fmla="*/ 488969 h 696014"/>
                      <a:gd name="connsiteX11" fmla="*/ 521815 w 849630"/>
                      <a:gd name="connsiteY11" fmla="*/ 445926 h 696014"/>
                      <a:gd name="connsiteX12" fmla="*/ 610217 w 849630"/>
                      <a:gd name="connsiteY12" fmla="*/ 363490 h 696014"/>
                      <a:gd name="connsiteX13" fmla="*/ 624705 w 849630"/>
                      <a:gd name="connsiteY13" fmla="*/ 363391 h 696014"/>
                      <a:gd name="connsiteX14" fmla="*/ 335758 w 849630"/>
                      <a:gd name="connsiteY14" fmla="*/ 13786 h 696014"/>
                      <a:gd name="connsiteX15" fmla="*/ 333306 w 849630"/>
                      <a:gd name="connsiteY15" fmla="*/ 75729 h 696014"/>
                      <a:gd name="connsiteX16" fmla="*/ 271344 w 849630"/>
                      <a:gd name="connsiteY16" fmla="*/ 73853 h 696014"/>
                      <a:gd name="connsiteX17" fmla="*/ 273795 w 849630"/>
                      <a:gd name="connsiteY17" fmla="*/ 11911 h 696014"/>
                      <a:gd name="connsiteX18" fmla="*/ 335758 w 849630"/>
                      <a:gd name="connsiteY18" fmla="*/ 13786 h 696014"/>
                      <a:gd name="connsiteX19" fmla="*/ 565403 w 849630"/>
                      <a:gd name="connsiteY19" fmla="*/ 212164 h 696014"/>
                      <a:gd name="connsiteX20" fmla="*/ 592162 w 849630"/>
                      <a:gd name="connsiteY20" fmla="*/ 240859 h 696014"/>
                      <a:gd name="connsiteX21" fmla="*/ 591073 w 849630"/>
                      <a:gd name="connsiteY21" fmla="*/ 255287 h 696014"/>
                      <a:gd name="connsiteX22" fmla="*/ 454710 w 849630"/>
                      <a:gd name="connsiteY22" fmla="*/ 382448 h 696014"/>
                      <a:gd name="connsiteX23" fmla="*/ 414571 w 849630"/>
                      <a:gd name="connsiteY23" fmla="*/ 339405 h 696014"/>
                      <a:gd name="connsiteX24" fmla="*/ 550935 w 849630"/>
                      <a:gd name="connsiteY24" fmla="*/ 212244 h 696014"/>
                      <a:gd name="connsiteX25" fmla="*/ 565403 w 849630"/>
                      <a:gd name="connsiteY25" fmla="*/ 212164 h 696014"/>
                      <a:gd name="connsiteX26" fmla="*/ 844655 w 849630"/>
                      <a:gd name="connsiteY26" fmla="*/ 347562 h 696014"/>
                      <a:gd name="connsiteX27" fmla="*/ 843741 w 849630"/>
                      <a:gd name="connsiteY27" fmla="*/ 373737 h 696014"/>
                      <a:gd name="connsiteX28" fmla="*/ 817566 w 849630"/>
                      <a:gd name="connsiteY28" fmla="*/ 372822 h 696014"/>
                      <a:gd name="connsiteX29" fmla="*/ 814003 w 849630"/>
                      <a:gd name="connsiteY29" fmla="*/ 369001 h 696014"/>
                      <a:gd name="connsiteX30" fmla="*/ 586794 w 849630"/>
                      <a:gd name="connsiteY30" fmla="*/ 580876 h 696014"/>
                      <a:gd name="connsiteX31" fmla="*/ 590358 w 849630"/>
                      <a:gd name="connsiteY31" fmla="*/ 584697 h 696014"/>
                      <a:gd name="connsiteX32" fmla="*/ 589444 w 849630"/>
                      <a:gd name="connsiteY32" fmla="*/ 610871 h 696014"/>
                      <a:gd name="connsiteX33" fmla="*/ 563269 w 849630"/>
                      <a:gd name="connsiteY33" fmla="*/ 609957 h 696014"/>
                      <a:gd name="connsiteX34" fmla="*/ 412282 w 849630"/>
                      <a:gd name="connsiteY34" fmla="*/ 448044 h 696014"/>
                      <a:gd name="connsiteX35" fmla="*/ 317281 w 849630"/>
                      <a:gd name="connsiteY35" fmla="*/ 536634 h 696014"/>
                      <a:gd name="connsiteX36" fmla="*/ 317281 w 849630"/>
                      <a:gd name="connsiteY36" fmla="*/ 690048 h 696014"/>
                      <a:gd name="connsiteX37" fmla="*/ 311315 w 849630"/>
                      <a:gd name="connsiteY37" fmla="*/ 696014 h 696014"/>
                      <a:gd name="connsiteX38" fmla="*/ 287452 w 849630"/>
                      <a:gd name="connsiteY38" fmla="*/ 696014 h 696014"/>
                      <a:gd name="connsiteX39" fmla="*/ 281486 w 849630"/>
                      <a:gd name="connsiteY39" fmla="*/ 690048 h 696014"/>
                      <a:gd name="connsiteX40" fmla="*/ 281486 w 849630"/>
                      <a:gd name="connsiteY40" fmla="*/ 570012 h 696014"/>
                      <a:gd name="connsiteX41" fmla="*/ 239491 w 849630"/>
                      <a:gd name="connsiteY41" fmla="*/ 609175 h 696014"/>
                      <a:gd name="connsiteX42" fmla="*/ 232299 w 849630"/>
                      <a:gd name="connsiteY42" fmla="*/ 608924 h 696014"/>
                      <a:gd name="connsiteX43" fmla="*/ 218418 w 849630"/>
                      <a:gd name="connsiteY43" fmla="*/ 594039 h 696014"/>
                      <a:gd name="connsiteX44" fmla="*/ 218669 w 849630"/>
                      <a:gd name="connsiteY44" fmla="*/ 586847 h 696014"/>
                      <a:gd name="connsiteX45" fmla="*/ 269399 w 849630"/>
                      <a:gd name="connsiteY45" fmla="*/ 539541 h 696014"/>
                      <a:gd name="connsiteX46" fmla="*/ 156420 w 849630"/>
                      <a:gd name="connsiteY46" fmla="*/ 539541 h 696014"/>
                      <a:gd name="connsiteX47" fmla="*/ 150454 w 849630"/>
                      <a:gd name="connsiteY47" fmla="*/ 533575 h 696014"/>
                      <a:gd name="connsiteX48" fmla="*/ 150454 w 849630"/>
                      <a:gd name="connsiteY48" fmla="*/ 509712 h 696014"/>
                      <a:gd name="connsiteX49" fmla="*/ 156420 w 849630"/>
                      <a:gd name="connsiteY49" fmla="*/ 503746 h 696014"/>
                      <a:gd name="connsiteX50" fmla="*/ 307785 w 849630"/>
                      <a:gd name="connsiteY50" fmla="*/ 503746 h 696014"/>
                      <a:gd name="connsiteX51" fmla="*/ 391461 w 849630"/>
                      <a:gd name="connsiteY51" fmla="*/ 425716 h 696014"/>
                      <a:gd name="connsiteX52" fmla="*/ 250702 w 849630"/>
                      <a:gd name="connsiteY52" fmla="*/ 274770 h 696014"/>
                      <a:gd name="connsiteX53" fmla="*/ 251616 w 849630"/>
                      <a:gd name="connsiteY53" fmla="*/ 248596 h 696014"/>
                      <a:gd name="connsiteX54" fmla="*/ 277790 w 849630"/>
                      <a:gd name="connsiteY54" fmla="*/ 249510 h 696014"/>
                      <a:gd name="connsiteX55" fmla="*/ 281032 w 849630"/>
                      <a:gd name="connsiteY55" fmla="*/ 252986 h 696014"/>
                      <a:gd name="connsiteX56" fmla="*/ 313818 w 849630"/>
                      <a:gd name="connsiteY56" fmla="*/ 222413 h 696014"/>
                      <a:gd name="connsiteX57" fmla="*/ 283327 w 849630"/>
                      <a:gd name="connsiteY57" fmla="*/ 213775 h 696014"/>
                      <a:gd name="connsiteX58" fmla="*/ 270481 w 849630"/>
                      <a:gd name="connsiteY58" fmla="*/ 196924 h 696014"/>
                      <a:gd name="connsiteX59" fmla="*/ 269170 w 849630"/>
                      <a:gd name="connsiteY59" fmla="*/ 152712 h 696014"/>
                      <a:gd name="connsiteX60" fmla="*/ 204900 w 849630"/>
                      <a:gd name="connsiteY60" fmla="*/ 212925 h 696014"/>
                      <a:gd name="connsiteX61" fmla="*/ 76758 w 849630"/>
                      <a:gd name="connsiteY61" fmla="*/ 332129 h 696014"/>
                      <a:gd name="connsiteX62" fmla="*/ 47366 w 849630"/>
                      <a:gd name="connsiteY62" fmla="*/ 331103 h 696014"/>
                      <a:gd name="connsiteX63" fmla="*/ 48393 w 849630"/>
                      <a:gd name="connsiteY63" fmla="*/ 301711 h 696014"/>
                      <a:gd name="connsiteX64" fmla="*/ 163079 w 849630"/>
                      <a:gd name="connsiteY64" fmla="*/ 194764 h 696014"/>
                      <a:gd name="connsiteX65" fmla="*/ 149555 w 849630"/>
                      <a:gd name="connsiteY65" fmla="*/ 180482 h 696014"/>
                      <a:gd name="connsiteX66" fmla="*/ 34978 w 849630"/>
                      <a:gd name="connsiteY66" fmla="*/ 287328 h 696014"/>
                      <a:gd name="connsiteX67" fmla="*/ 5586 w 849630"/>
                      <a:gd name="connsiteY67" fmla="*/ 286301 h 696014"/>
                      <a:gd name="connsiteX68" fmla="*/ 6613 w 849630"/>
                      <a:gd name="connsiteY68" fmla="*/ 256910 h 696014"/>
                      <a:gd name="connsiteX69" fmla="*/ 134393 w 849630"/>
                      <a:gd name="connsiteY69" fmla="*/ 137752 h 696014"/>
                      <a:gd name="connsiteX70" fmla="*/ 152523 w 849630"/>
                      <a:gd name="connsiteY70" fmla="*/ 120935 h 696014"/>
                      <a:gd name="connsiteX71" fmla="*/ 98386 w 849630"/>
                      <a:gd name="connsiteY71" fmla="*/ 160589 h 696014"/>
                      <a:gd name="connsiteX72" fmla="*/ 84920 w 849630"/>
                      <a:gd name="connsiteY72" fmla="*/ 133231 h 696014"/>
                      <a:gd name="connsiteX73" fmla="*/ 201572 w 849630"/>
                      <a:gd name="connsiteY73" fmla="*/ 47869 h 696014"/>
                      <a:gd name="connsiteX74" fmla="*/ 225692 w 849630"/>
                      <a:gd name="connsiteY74" fmla="*/ 52138 h 696014"/>
                      <a:gd name="connsiteX75" fmla="*/ 295252 w 849630"/>
                      <a:gd name="connsiteY75" fmla="*/ 127096 h 696014"/>
                      <a:gd name="connsiteX76" fmla="*/ 299008 w 849630"/>
                      <a:gd name="connsiteY76" fmla="*/ 138949 h 696014"/>
                      <a:gd name="connsiteX77" fmla="*/ 300070 w 849630"/>
                      <a:gd name="connsiteY77" fmla="*/ 188005 h 696014"/>
                      <a:gd name="connsiteX78" fmla="*/ 364371 w 849630"/>
                      <a:gd name="connsiteY78" fmla="*/ 206222 h 696014"/>
                      <a:gd name="connsiteX79" fmla="*/ 376590 w 849630"/>
                      <a:gd name="connsiteY79" fmla="*/ 213508 h 696014"/>
                      <a:gd name="connsiteX80" fmla="*/ 376677 w 849630"/>
                      <a:gd name="connsiteY80" fmla="*/ 213875 h 696014"/>
                      <a:gd name="connsiteX81" fmla="*/ 422009 w 849630"/>
                      <a:gd name="connsiteY81" fmla="*/ 227049 h 696014"/>
                      <a:gd name="connsiteX82" fmla="*/ 444487 w 849630"/>
                      <a:gd name="connsiteY82" fmla="*/ 206088 h 696014"/>
                      <a:gd name="connsiteX83" fmla="*/ 484625 w 849630"/>
                      <a:gd name="connsiteY83" fmla="*/ 249131 h 696014"/>
                      <a:gd name="connsiteX84" fmla="*/ 402127 w 849630"/>
                      <a:gd name="connsiteY84" fmla="*/ 326061 h 696014"/>
                      <a:gd name="connsiteX85" fmla="*/ 361989 w 849630"/>
                      <a:gd name="connsiteY85" fmla="*/ 283018 h 696014"/>
                      <a:gd name="connsiteX86" fmla="*/ 403021 w 849630"/>
                      <a:gd name="connsiteY86" fmla="*/ 244756 h 696014"/>
                      <a:gd name="connsiteX87" fmla="*/ 364709 w 849630"/>
                      <a:gd name="connsiteY87" fmla="*/ 233622 h 696014"/>
                      <a:gd name="connsiteX88" fmla="*/ 353037 w 849630"/>
                      <a:gd name="connsiteY88" fmla="*/ 233525 h 696014"/>
                      <a:gd name="connsiteX89" fmla="*/ 335542 w 849630"/>
                      <a:gd name="connsiteY89" fmla="*/ 228568 h 696014"/>
                      <a:gd name="connsiteX90" fmla="*/ 294206 w 849630"/>
                      <a:gd name="connsiteY90" fmla="*/ 267114 h 696014"/>
                      <a:gd name="connsiteX91" fmla="*/ 573620 w 849630"/>
                      <a:gd name="connsiteY91" fmla="*/ 566749 h 696014"/>
                      <a:gd name="connsiteX92" fmla="*/ 800829 w 849630"/>
                      <a:gd name="connsiteY92" fmla="*/ 354874 h 696014"/>
                      <a:gd name="connsiteX93" fmla="*/ 521414 w 849630"/>
                      <a:gd name="connsiteY93" fmla="*/ 55239 h 696014"/>
                      <a:gd name="connsiteX94" fmla="*/ 420334 w 849630"/>
                      <a:gd name="connsiteY94" fmla="*/ 149498 h 696014"/>
                      <a:gd name="connsiteX95" fmla="*/ 400504 w 849630"/>
                      <a:gd name="connsiteY95" fmla="*/ 141577 h 696014"/>
                      <a:gd name="connsiteX96" fmla="*/ 508241 w 849630"/>
                      <a:gd name="connsiteY96" fmla="*/ 41112 h 696014"/>
                      <a:gd name="connsiteX97" fmla="*/ 504998 w 849630"/>
                      <a:gd name="connsiteY97" fmla="*/ 37635 h 696014"/>
                      <a:gd name="connsiteX98" fmla="*/ 505912 w 849630"/>
                      <a:gd name="connsiteY98" fmla="*/ 11461 h 696014"/>
                      <a:gd name="connsiteX99" fmla="*/ 532087 w 849630"/>
                      <a:gd name="connsiteY99" fmla="*/ 12375 h 696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</a:cxnLst>
                    <a:rect l="l" t="t" r="r" b="b"/>
                    <a:pathLst>
                      <a:path w="849630" h="696014">
                        <a:moveTo>
                          <a:pt x="541353" y="340528"/>
                        </a:moveTo>
                        <a:lnTo>
                          <a:pt x="568111" y="369223"/>
                        </a:lnTo>
                        <a:cubicBezTo>
                          <a:pt x="571806" y="373184"/>
                          <a:pt x="571190" y="379764"/>
                          <a:pt x="566735" y="383919"/>
                        </a:cubicBezTo>
                        <a:lnTo>
                          <a:pt x="511780" y="435165"/>
                        </a:lnTo>
                        <a:lnTo>
                          <a:pt x="471641" y="392122"/>
                        </a:lnTo>
                        <a:lnTo>
                          <a:pt x="526596" y="340877"/>
                        </a:lnTo>
                        <a:cubicBezTo>
                          <a:pt x="531051" y="336722"/>
                          <a:pt x="537658" y="336565"/>
                          <a:pt x="541353" y="340528"/>
                        </a:cubicBezTo>
                        <a:close/>
                        <a:moveTo>
                          <a:pt x="624705" y="363391"/>
                        </a:moveTo>
                        <a:lnTo>
                          <a:pt x="651464" y="392086"/>
                        </a:lnTo>
                        <a:cubicBezTo>
                          <a:pt x="655159" y="396048"/>
                          <a:pt x="654663" y="402516"/>
                          <a:pt x="650355" y="406533"/>
                        </a:cubicBezTo>
                        <a:lnTo>
                          <a:pt x="561953" y="488969"/>
                        </a:lnTo>
                        <a:lnTo>
                          <a:pt x="521815" y="445926"/>
                        </a:lnTo>
                        <a:lnTo>
                          <a:pt x="610217" y="363490"/>
                        </a:lnTo>
                        <a:cubicBezTo>
                          <a:pt x="614524" y="359474"/>
                          <a:pt x="621011" y="359429"/>
                          <a:pt x="624705" y="363391"/>
                        </a:cubicBezTo>
                        <a:close/>
                        <a:moveTo>
                          <a:pt x="335758" y="13786"/>
                        </a:moveTo>
                        <a:cubicBezTo>
                          <a:pt x="352191" y="31409"/>
                          <a:pt x="351094" y="59141"/>
                          <a:pt x="333306" y="75729"/>
                        </a:cubicBezTo>
                        <a:cubicBezTo>
                          <a:pt x="315519" y="92316"/>
                          <a:pt x="287777" y="91476"/>
                          <a:pt x="271344" y="73853"/>
                        </a:cubicBezTo>
                        <a:cubicBezTo>
                          <a:pt x="254910" y="56230"/>
                          <a:pt x="256008" y="28498"/>
                          <a:pt x="273795" y="11911"/>
                        </a:cubicBezTo>
                        <a:cubicBezTo>
                          <a:pt x="291583" y="-4677"/>
                          <a:pt x="319324" y="-3837"/>
                          <a:pt x="335758" y="13786"/>
                        </a:cubicBezTo>
                        <a:close/>
                        <a:moveTo>
                          <a:pt x="565403" y="212164"/>
                        </a:moveTo>
                        <a:lnTo>
                          <a:pt x="592162" y="240859"/>
                        </a:lnTo>
                        <a:cubicBezTo>
                          <a:pt x="595856" y="244821"/>
                          <a:pt x="595370" y="251281"/>
                          <a:pt x="591073" y="255287"/>
                        </a:cubicBezTo>
                        <a:lnTo>
                          <a:pt x="454710" y="382448"/>
                        </a:lnTo>
                        <a:lnTo>
                          <a:pt x="414571" y="339405"/>
                        </a:lnTo>
                        <a:lnTo>
                          <a:pt x="550935" y="212244"/>
                        </a:lnTo>
                        <a:cubicBezTo>
                          <a:pt x="555231" y="208237"/>
                          <a:pt x="561709" y="208202"/>
                          <a:pt x="565403" y="212164"/>
                        </a:cubicBezTo>
                        <a:close/>
                        <a:moveTo>
                          <a:pt x="844655" y="347562"/>
                        </a:moveTo>
                        <a:cubicBezTo>
                          <a:pt x="851631" y="355042"/>
                          <a:pt x="851221" y="366761"/>
                          <a:pt x="843741" y="373737"/>
                        </a:cubicBezTo>
                        <a:cubicBezTo>
                          <a:pt x="836261" y="380712"/>
                          <a:pt x="824542" y="380302"/>
                          <a:pt x="817566" y="372822"/>
                        </a:cubicBezTo>
                        <a:lnTo>
                          <a:pt x="814003" y="369001"/>
                        </a:lnTo>
                        <a:lnTo>
                          <a:pt x="586794" y="580876"/>
                        </a:lnTo>
                        <a:lnTo>
                          <a:pt x="590358" y="584697"/>
                        </a:lnTo>
                        <a:cubicBezTo>
                          <a:pt x="597333" y="592177"/>
                          <a:pt x="596924" y="603896"/>
                          <a:pt x="589444" y="610871"/>
                        </a:cubicBezTo>
                        <a:cubicBezTo>
                          <a:pt x="581964" y="617847"/>
                          <a:pt x="570245" y="617438"/>
                          <a:pt x="563269" y="609957"/>
                        </a:cubicBezTo>
                        <a:lnTo>
                          <a:pt x="412282" y="448044"/>
                        </a:lnTo>
                        <a:lnTo>
                          <a:pt x="317281" y="536634"/>
                        </a:lnTo>
                        <a:lnTo>
                          <a:pt x="317281" y="690048"/>
                        </a:lnTo>
                        <a:cubicBezTo>
                          <a:pt x="317281" y="693343"/>
                          <a:pt x="314610" y="696014"/>
                          <a:pt x="311315" y="696014"/>
                        </a:cubicBezTo>
                        <a:lnTo>
                          <a:pt x="287452" y="696014"/>
                        </a:lnTo>
                        <a:cubicBezTo>
                          <a:pt x="284157" y="696014"/>
                          <a:pt x="281486" y="693343"/>
                          <a:pt x="281486" y="690048"/>
                        </a:cubicBezTo>
                        <a:lnTo>
                          <a:pt x="281486" y="570012"/>
                        </a:lnTo>
                        <a:lnTo>
                          <a:pt x="239491" y="609175"/>
                        </a:lnTo>
                        <a:cubicBezTo>
                          <a:pt x="237435" y="611091"/>
                          <a:pt x="234215" y="610979"/>
                          <a:pt x="232299" y="608924"/>
                        </a:cubicBezTo>
                        <a:lnTo>
                          <a:pt x="218418" y="594039"/>
                        </a:lnTo>
                        <a:cubicBezTo>
                          <a:pt x="216502" y="591984"/>
                          <a:pt x="216615" y="588764"/>
                          <a:pt x="218669" y="586847"/>
                        </a:cubicBezTo>
                        <a:lnTo>
                          <a:pt x="269399" y="539541"/>
                        </a:lnTo>
                        <a:lnTo>
                          <a:pt x="156420" y="539541"/>
                        </a:lnTo>
                        <a:cubicBezTo>
                          <a:pt x="153125" y="539541"/>
                          <a:pt x="150454" y="536870"/>
                          <a:pt x="150454" y="533575"/>
                        </a:cubicBezTo>
                        <a:lnTo>
                          <a:pt x="150454" y="509712"/>
                        </a:lnTo>
                        <a:cubicBezTo>
                          <a:pt x="150454" y="506417"/>
                          <a:pt x="153125" y="503746"/>
                          <a:pt x="156420" y="503746"/>
                        </a:cubicBezTo>
                        <a:lnTo>
                          <a:pt x="307785" y="503746"/>
                        </a:lnTo>
                        <a:lnTo>
                          <a:pt x="391461" y="425716"/>
                        </a:lnTo>
                        <a:lnTo>
                          <a:pt x="250702" y="274770"/>
                        </a:lnTo>
                        <a:cubicBezTo>
                          <a:pt x="243726" y="267290"/>
                          <a:pt x="244135" y="255571"/>
                          <a:pt x="251616" y="248596"/>
                        </a:cubicBezTo>
                        <a:cubicBezTo>
                          <a:pt x="259096" y="241621"/>
                          <a:pt x="270815" y="242030"/>
                          <a:pt x="277790" y="249510"/>
                        </a:cubicBezTo>
                        <a:lnTo>
                          <a:pt x="281032" y="252986"/>
                        </a:lnTo>
                        <a:lnTo>
                          <a:pt x="313818" y="222413"/>
                        </a:lnTo>
                        <a:lnTo>
                          <a:pt x="283327" y="213775"/>
                        </a:lnTo>
                        <a:cubicBezTo>
                          <a:pt x="277523" y="213218"/>
                          <a:pt x="269591" y="204244"/>
                          <a:pt x="270481" y="196924"/>
                        </a:cubicBezTo>
                        <a:lnTo>
                          <a:pt x="269170" y="152712"/>
                        </a:lnTo>
                        <a:cubicBezTo>
                          <a:pt x="253585" y="167954"/>
                          <a:pt x="215595" y="203041"/>
                          <a:pt x="204900" y="212925"/>
                        </a:cubicBezTo>
                        <a:cubicBezTo>
                          <a:pt x="161994" y="253012"/>
                          <a:pt x="119663" y="292042"/>
                          <a:pt x="76758" y="332129"/>
                        </a:cubicBezTo>
                        <a:cubicBezTo>
                          <a:pt x="68358" y="339962"/>
                          <a:pt x="55199" y="339502"/>
                          <a:pt x="47366" y="331103"/>
                        </a:cubicBezTo>
                        <a:cubicBezTo>
                          <a:pt x="39534" y="322703"/>
                          <a:pt x="39993" y="309544"/>
                          <a:pt x="48393" y="301711"/>
                        </a:cubicBezTo>
                        <a:cubicBezTo>
                          <a:pt x="86529" y="266149"/>
                          <a:pt x="124943" y="230327"/>
                          <a:pt x="163079" y="194764"/>
                        </a:cubicBezTo>
                        <a:lnTo>
                          <a:pt x="149555" y="180482"/>
                        </a:lnTo>
                        <a:lnTo>
                          <a:pt x="34978" y="287328"/>
                        </a:lnTo>
                        <a:cubicBezTo>
                          <a:pt x="26578" y="295160"/>
                          <a:pt x="13419" y="294701"/>
                          <a:pt x="5586" y="286301"/>
                        </a:cubicBezTo>
                        <a:cubicBezTo>
                          <a:pt x="-2246" y="277902"/>
                          <a:pt x="-1787" y="264743"/>
                          <a:pt x="6613" y="256910"/>
                        </a:cubicBezTo>
                        <a:cubicBezTo>
                          <a:pt x="49206" y="217191"/>
                          <a:pt x="91800" y="177471"/>
                          <a:pt x="134393" y="137752"/>
                        </a:cubicBezTo>
                        <a:cubicBezTo>
                          <a:pt x="140437" y="132146"/>
                          <a:pt x="146480" y="126541"/>
                          <a:pt x="152523" y="120935"/>
                        </a:cubicBezTo>
                        <a:lnTo>
                          <a:pt x="98386" y="160589"/>
                        </a:lnTo>
                        <a:cubicBezTo>
                          <a:pt x="74190" y="180553"/>
                          <a:pt x="54491" y="150824"/>
                          <a:pt x="84920" y="133231"/>
                        </a:cubicBezTo>
                        <a:lnTo>
                          <a:pt x="201572" y="47869"/>
                        </a:lnTo>
                        <a:cubicBezTo>
                          <a:pt x="209021" y="43082"/>
                          <a:pt x="222602" y="47659"/>
                          <a:pt x="225692" y="52138"/>
                        </a:cubicBezTo>
                        <a:lnTo>
                          <a:pt x="295252" y="127096"/>
                        </a:lnTo>
                        <a:cubicBezTo>
                          <a:pt x="297901" y="129571"/>
                          <a:pt x="299900" y="135252"/>
                          <a:pt x="299008" y="138949"/>
                        </a:cubicBezTo>
                        <a:lnTo>
                          <a:pt x="300070" y="188005"/>
                        </a:lnTo>
                        <a:lnTo>
                          <a:pt x="364371" y="206222"/>
                        </a:lnTo>
                        <a:cubicBezTo>
                          <a:pt x="369950" y="207253"/>
                          <a:pt x="374065" y="210044"/>
                          <a:pt x="376590" y="213508"/>
                        </a:cubicBezTo>
                        <a:lnTo>
                          <a:pt x="376677" y="213875"/>
                        </a:lnTo>
                        <a:lnTo>
                          <a:pt x="422009" y="227049"/>
                        </a:lnTo>
                        <a:lnTo>
                          <a:pt x="444487" y="206088"/>
                        </a:lnTo>
                        <a:lnTo>
                          <a:pt x="484625" y="249131"/>
                        </a:lnTo>
                        <a:lnTo>
                          <a:pt x="402127" y="326061"/>
                        </a:lnTo>
                        <a:lnTo>
                          <a:pt x="361989" y="283018"/>
                        </a:lnTo>
                        <a:lnTo>
                          <a:pt x="403021" y="244756"/>
                        </a:lnTo>
                        <a:lnTo>
                          <a:pt x="364709" y="233622"/>
                        </a:lnTo>
                        <a:lnTo>
                          <a:pt x="353037" y="233525"/>
                        </a:lnTo>
                        <a:lnTo>
                          <a:pt x="335542" y="228568"/>
                        </a:lnTo>
                        <a:lnTo>
                          <a:pt x="294206" y="267114"/>
                        </a:lnTo>
                        <a:lnTo>
                          <a:pt x="573620" y="566749"/>
                        </a:lnTo>
                        <a:lnTo>
                          <a:pt x="800829" y="354874"/>
                        </a:lnTo>
                        <a:lnTo>
                          <a:pt x="521414" y="55239"/>
                        </a:lnTo>
                        <a:lnTo>
                          <a:pt x="420334" y="149498"/>
                        </a:lnTo>
                        <a:lnTo>
                          <a:pt x="400504" y="141577"/>
                        </a:lnTo>
                        <a:lnTo>
                          <a:pt x="508241" y="41112"/>
                        </a:lnTo>
                        <a:lnTo>
                          <a:pt x="504998" y="37635"/>
                        </a:lnTo>
                        <a:cubicBezTo>
                          <a:pt x="498023" y="30155"/>
                          <a:pt x="498432" y="18436"/>
                          <a:pt x="505912" y="11461"/>
                        </a:cubicBezTo>
                        <a:cubicBezTo>
                          <a:pt x="513393" y="4485"/>
                          <a:pt x="525111" y="4895"/>
                          <a:pt x="532087" y="12375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97" name="Group 96"/>
              <p:cNvGrpSpPr/>
              <p:nvPr/>
            </p:nvGrpSpPr>
            <p:grpSpPr>
              <a:xfrm>
                <a:off x="3353243" y="2678611"/>
                <a:ext cx="2321604" cy="2321597"/>
                <a:chOff x="3411198" y="2678611"/>
                <a:chExt cx="2321604" cy="2321597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3411198" y="2678611"/>
                  <a:ext cx="2321604" cy="2321597"/>
                  <a:chOff x="3421895" y="2482041"/>
                  <a:chExt cx="2359631" cy="2359624"/>
                </a:xfrm>
              </p:grpSpPr>
              <p:sp>
                <p:nvSpPr>
                  <p:cNvPr id="5" name="Oval 4"/>
                  <p:cNvSpPr/>
                  <p:nvPr/>
                </p:nvSpPr>
                <p:spPr>
                  <a:xfrm flipH="1">
                    <a:off x="3421895" y="2482041"/>
                    <a:ext cx="2359631" cy="2359624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6" name="Oval 5"/>
                  <p:cNvSpPr/>
                  <p:nvPr/>
                </p:nvSpPr>
                <p:spPr>
                  <a:xfrm flipH="1">
                    <a:off x="3615583" y="2675729"/>
                    <a:ext cx="1972258" cy="1972252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28575" cap="flat" cmpd="sng" algn="ctr">
                    <a:solidFill>
                      <a:schemeClr val="bg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</p:grpSp>
            <p:sp>
              <p:nvSpPr>
                <p:cNvPr id="71" name="Rectangle 70"/>
                <p:cNvSpPr/>
                <p:nvPr/>
              </p:nvSpPr>
              <p:spPr>
                <a:xfrm>
                  <a:off x="3775217" y="3176395"/>
                  <a:ext cx="1734043" cy="120032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this awesome diagram. Bring your presentation to life. Capture your audience’s attention. </a:t>
                  </a:r>
                </a:p>
              </p:txBody>
            </p:sp>
          </p:grpSp>
          <p:grpSp>
            <p:nvGrpSpPr>
              <p:cNvPr id="102" name="Group 101"/>
              <p:cNvGrpSpPr/>
              <p:nvPr/>
            </p:nvGrpSpPr>
            <p:grpSpPr>
              <a:xfrm>
                <a:off x="1313646" y="2956135"/>
                <a:ext cx="2069304" cy="1748011"/>
                <a:chOff x="1371601" y="2956135"/>
                <a:chExt cx="2069304" cy="1748011"/>
              </a:xfrm>
            </p:grpSpPr>
            <p:grpSp>
              <p:nvGrpSpPr>
                <p:cNvPr id="95" name="Group 94"/>
                <p:cNvGrpSpPr/>
                <p:nvPr/>
              </p:nvGrpSpPr>
              <p:grpSpPr>
                <a:xfrm>
                  <a:off x="1371601" y="2956135"/>
                  <a:ext cx="1748016" cy="1748011"/>
                  <a:chOff x="1371601" y="2956135"/>
                  <a:chExt cx="1748016" cy="1748011"/>
                </a:xfrm>
              </p:grpSpPr>
              <p:grpSp>
                <p:nvGrpSpPr>
                  <p:cNvPr id="13" name="Group 12"/>
                  <p:cNvGrpSpPr/>
                  <p:nvPr/>
                </p:nvGrpSpPr>
                <p:grpSpPr>
                  <a:xfrm>
                    <a:off x="1371601" y="2956135"/>
                    <a:ext cx="1748016" cy="1748011"/>
                    <a:chOff x="1348890" y="2764111"/>
                    <a:chExt cx="1776648" cy="1776643"/>
                  </a:xfrm>
                </p:grpSpPr>
                <p:sp>
                  <p:nvSpPr>
                    <p:cNvPr id="17" name="Oval 16"/>
                    <p:cNvSpPr/>
                    <p:nvPr/>
                  </p:nvSpPr>
                  <p:spPr>
                    <a:xfrm flipH="1">
                      <a:off x="1348890" y="2764111"/>
                      <a:ext cx="1776648" cy="1776643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18" name="Oval 17"/>
                    <p:cNvSpPr/>
                    <p:nvPr/>
                  </p:nvSpPr>
                  <p:spPr>
                    <a:xfrm flipH="1">
                      <a:off x="1494724" y="2909946"/>
                      <a:ext cx="1484982" cy="1484977"/>
                    </a:xfrm>
                    <a:prstGeom prst="ellipse">
                      <a:avLst/>
                    </a:prstGeom>
                    <a:solidFill>
                      <a:srgbClr val="EBCA69"/>
                    </a:solidFill>
                    <a:ln w="28575" cap="flat" cmpd="sng" algn="ctr">
                      <a:solidFill>
                        <a:schemeClr val="bg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</p:grpSp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1926637" y="3203916"/>
                    <a:ext cx="637945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400" b="1" dirty="0" smtClean="0">
                        <a:solidFill>
                          <a:srgbClr val="F7E9C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06</a:t>
                    </a:r>
                    <a:endParaRPr lang="en-US" sz="2400" b="1" dirty="0">
                      <a:solidFill>
                        <a:srgbClr val="F7E9C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66" name="Group 65"/>
                  <p:cNvGrpSpPr/>
                  <p:nvPr/>
                </p:nvGrpSpPr>
                <p:grpSpPr>
                  <a:xfrm>
                    <a:off x="1925825" y="3675672"/>
                    <a:ext cx="639569" cy="639940"/>
                    <a:chOff x="4967068" y="1640089"/>
                    <a:chExt cx="722687" cy="723109"/>
                  </a:xfrm>
                  <a:solidFill>
                    <a:schemeClr val="bg1"/>
                  </a:solidFill>
                </p:grpSpPr>
                <p:grpSp>
                  <p:nvGrpSpPr>
                    <p:cNvPr id="67" name="Group 66"/>
                    <p:cNvGrpSpPr/>
                    <p:nvPr/>
                  </p:nvGrpSpPr>
                  <p:grpSpPr>
                    <a:xfrm>
                      <a:off x="5130908" y="1640089"/>
                      <a:ext cx="558847" cy="460494"/>
                      <a:chOff x="5130908" y="1640089"/>
                      <a:chExt cx="558847" cy="460494"/>
                    </a:xfrm>
                    <a:grpFill/>
                  </p:grpSpPr>
                  <p:sp>
                    <p:nvSpPr>
                      <p:cNvPr id="69" name="Freeform 5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435234" y="1640089"/>
                        <a:ext cx="254521" cy="220514"/>
                      </a:xfrm>
                      <a:custGeom>
                        <a:avLst/>
                        <a:gdLst>
                          <a:gd name="T0" fmla="*/ 110 w 267"/>
                          <a:gd name="T1" fmla="*/ 0 h 227"/>
                          <a:gd name="T2" fmla="*/ 108 w 267"/>
                          <a:gd name="T3" fmla="*/ 1 h 227"/>
                          <a:gd name="T4" fmla="*/ 102 w 267"/>
                          <a:gd name="T5" fmla="*/ 7 h 227"/>
                          <a:gd name="T6" fmla="*/ 92 w 267"/>
                          <a:gd name="T7" fmla="*/ 17 h 227"/>
                          <a:gd name="T8" fmla="*/ 80 w 267"/>
                          <a:gd name="T9" fmla="*/ 29 h 227"/>
                          <a:gd name="T10" fmla="*/ 65 w 267"/>
                          <a:gd name="T11" fmla="*/ 42 h 227"/>
                          <a:gd name="T12" fmla="*/ 50 w 267"/>
                          <a:gd name="T13" fmla="*/ 58 h 227"/>
                          <a:gd name="T14" fmla="*/ 34 w 267"/>
                          <a:gd name="T15" fmla="*/ 74 h 227"/>
                          <a:gd name="T16" fmla="*/ 17 w 267"/>
                          <a:gd name="T17" fmla="*/ 89 h 227"/>
                          <a:gd name="T18" fmla="*/ 0 w 267"/>
                          <a:gd name="T19" fmla="*/ 105 h 227"/>
                          <a:gd name="T20" fmla="*/ 143 w 267"/>
                          <a:gd name="T21" fmla="*/ 227 h 227"/>
                          <a:gd name="T22" fmla="*/ 160 w 267"/>
                          <a:gd name="T23" fmla="*/ 213 h 227"/>
                          <a:gd name="T24" fmla="*/ 177 w 267"/>
                          <a:gd name="T25" fmla="*/ 199 h 227"/>
                          <a:gd name="T26" fmla="*/ 194 w 267"/>
                          <a:gd name="T27" fmla="*/ 184 h 227"/>
                          <a:gd name="T28" fmla="*/ 211 w 267"/>
                          <a:gd name="T29" fmla="*/ 170 h 227"/>
                          <a:gd name="T30" fmla="*/ 226 w 267"/>
                          <a:gd name="T31" fmla="*/ 156 h 227"/>
                          <a:gd name="T32" fmla="*/ 239 w 267"/>
                          <a:gd name="T33" fmla="*/ 143 h 227"/>
                          <a:gd name="T34" fmla="*/ 251 w 267"/>
                          <a:gd name="T35" fmla="*/ 133 h 227"/>
                          <a:gd name="T36" fmla="*/ 260 w 267"/>
                          <a:gd name="T37" fmla="*/ 125 h 227"/>
                          <a:gd name="T38" fmla="*/ 265 w 267"/>
                          <a:gd name="T39" fmla="*/ 119 h 227"/>
                          <a:gd name="T40" fmla="*/ 267 w 267"/>
                          <a:gd name="T41" fmla="*/ 117 h 227"/>
                          <a:gd name="T42" fmla="*/ 110 w 267"/>
                          <a:gd name="T43" fmla="*/ 0 h 227"/>
                          <a:gd name="connsiteX0" fmla="*/ 4120 w 10000"/>
                          <a:gd name="connsiteY0" fmla="*/ 0 h 10000"/>
                          <a:gd name="connsiteX1" fmla="*/ 4045 w 10000"/>
                          <a:gd name="connsiteY1" fmla="*/ 44 h 10000"/>
                          <a:gd name="connsiteX2" fmla="*/ 3820 w 10000"/>
                          <a:gd name="connsiteY2" fmla="*/ 308 h 10000"/>
                          <a:gd name="connsiteX3" fmla="*/ 3446 w 10000"/>
                          <a:gd name="connsiteY3" fmla="*/ 749 h 10000"/>
                          <a:gd name="connsiteX4" fmla="*/ 2996 w 10000"/>
                          <a:gd name="connsiteY4" fmla="*/ 1278 h 10000"/>
                          <a:gd name="connsiteX5" fmla="*/ 2434 w 10000"/>
                          <a:gd name="connsiteY5" fmla="*/ 1850 h 10000"/>
                          <a:gd name="connsiteX6" fmla="*/ 1273 w 10000"/>
                          <a:gd name="connsiteY6" fmla="*/ 3260 h 10000"/>
                          <a:gd name="connsiteX7" fmla="*/ 637 w 10000"/>
                          <a:gd name="connsiteY7" fmla="*/ 3921 h 10000"/>
                          <a:gd name="connsiteX8" fmla="*/ 0 w 10000"/>
                          <a:gd name="connsiteY8" fmla="*/ 4626 h 10000"/>
                          <a:gd name="connsiteX9" fmla="*/ 5356 w 10000"/>
                          <a:gd name="connsiteY9" fmla="*/ 10000 h 10000"/>
                          <a:gd name="connsiteX10" fmla="*/ 5993 w 10000"/>
                          <a:gd name="connsiteY10" fmla="*/ 9383 h 10000"/>
                          <a:gd name="connsiteX11" fmla="*/ 6629 w 10000"/>
                          <a:gd name="connsiteY11" fmla="*/ 8767 h 10000"/>
                          <a:gd name="connsiteX12" fmla="*/ 7266 w 10000"/>
                          <a:gd name="connsiteY12" fmla="*/ 8106 h 10000"/>
                          <a:gd name="connsiteX13" fmla="*/ 7903 w 10000"/>
                          <a:gd name="connsiteY13" fmla="*/ 7489 h 10000"/>
                          <a:gd name="connsiteX14" fmla="*/ 8464 w 10000"/>
                          <a:gd name="connsiteY14" fmla="*/ 6872 h 10000"/>
                          <a:gd name="connsiteX15" fmla="*/ 8951 w 10000"/>
                          <a:gd name="connsiteY15" fmla="*/ 6300 h 10000"/>
                          <a:gd name="connsiteX16" fmla="*/ 9401 w 10000"/>
                          <a:gd name="connsiteY16" fmla="*/ 5859 h 10000"/>
                          <a:gd name="connsiteX17" fmla="*/ 9738 w 10000"/>
                          <a:gd name="connsiteY17" fmla="*/ 5507 h 10000"/>
                          <a:gd name="connsiteX18" fmla="*/ 9925 w 10000"/>
                          <a:gd name="connsiteY18" fmla="*/ 5242 h 10000"/>
                          <a:gd name="connsiteX19" fmla="*/ 10000 w 10000"/>
                          <a:gd name="connsiteY19" fmla="*/ 5154 h 10000"/>
                          <a:gd name="connsiteX20" fmla="*/ 4120 w 10000"/>
                          <a:gd name="connsiteY20" fmla="*/ 0 h 10000"/>
                          <a:gd name="connsiteX0" fmla="*/ 4120 w 10000"/>
                          <a:gd name="connsiteY0" fmla="*/ 0 h 10000"/>
                          <a:gd name="connsiteX1" fmla="*/ 4045 w 10000"/>
                          <a:gd name="connsiteY1" fmla="*/ 44 h 10000"/>
                          <a:gd name="connsiteX2" fmla="*/ 3820 w 10000"/>
                          <a:gd name="connsiteY2" fmla="*/ 308 h 10000"/>
                          <a:gd name="connsiteX3" fmla="*/ 3446 w 10000"/>
                          <a:gd name="connsiteY3" fmla="*/ 749 h 10000"/>
                          <a:gd name="connsiteX4" fmla="*/ 2996 w 10000"/>
                          <a:gd name="connsiteY4" fmla="*/ 1278 h 10000"/>
                          <a:gd name="connsiteX5" fmla="*/ 1273 w 10000"/>
                          <a:gd name="connsiteY5" fmla="*/ 3260 h 10000"/>
                          <a:gd name="connsiteX6" fmla="*/ 637 w 10000"/>
                          <a:gd name="connsiteY6" fmla="*/ 3921 h 10000"/>
                          <a:gd name="connsiteX7" fmla="*/ 0 w 10000"/>
                          <a:gd name="connsiteY7" fmla="*/ 4626 h 10000"/>
                          <a:gd name="connsiteX8" fmla="*/ 5356 w 10000"/>
                          <a:gd name="connsiteY8" fmla="*/ 10000 h 10000"/>
                          <a:gd name="connsiteX9" fmla="*/ 5993 w 10000"/>
                          <a:gd name="connsiteY9" fmla="*/ 9383 h 10000"/>
                          <a:gd name="connsiteX10" fmla="*/ 6629 w 10000"/>
                          <a:gd name="connsiteY10" fmla="*/ 8767 h 10000"/>
                          <a:gd name="connsiteX11" fmla="*/ 7266 w 10000"/>
                          <a:gd name="connsiteY11" fmla="*/ 8106 h 10000"/>
                          <a:gd name="connsiteX12" fmla="*/ 7903 w 10000"/>
                          <a:gd name="connsiteY12" fmla="*/ 7489 h 10000"/>
                          <a:gd name="connsiteX13" fmla="*/ 8464 w 10000"/>
                          <a:gd name="connsiteY13" fmla="*/ 6872 h 10000"/>
                          <a:gd name="connsiteX14" fmla="*/ 8951 w 10000"/>
                          <a:gd name="connsiteY14" fmla="*/ 6300 h 10000"/>
                          <a:gd name="connsiteX15" fmla="*/ 9401 w 10000"/>
                          <a:gd name="connsiteY15" fmla="*/ 5859 h 10000"/>
                          <a:gd name="connsiteX16" fmla="*/ 9738 w 10000"/>
                          <a:gd name="connsiteY16" fmla="*/ 5507 h 10000"/>
                          <a:gd name="connsiteX17" fmla="*/ 9925 w 10000"/>
                          <a:gd name="connsiteY17" fmla="*/ 5242 h 10000"/>
                          <a:gd name="connsiteX18" fmla="*/ 10000 w 10000"/>
                          <a:gd name="connsiteY18" fmla="*/ 5154 h 10000"/>
                          <a:gd name="connsiteX19" fmla="*/ 4120 w 10000"/>
                          <a:gd name="connsiteY19" fmla="*/ 0 h 10000"/>
                          <a:gd name="connsiteX0" fmla="*/ 4120 w 10000"/>
                          <a:gd name="connsiteY0" fmla="*/ 0 h 10000"/>
                          <a:gd name="connsiteX1" fmla="*/ 4045 w 10000"/>
                          <a:gd name="connsiteY1" fmla="*/ 44 h 10000"/>
                          <a:gd name="connsiteX2" fmla="*/ 3820 w 10000"/>
                          <a:gd name="connsiteY2" fmla="*/ 308 h 10000"/>
                          <a:gd name="connsiteX3" fmla="*/ 3446 w 10000"/>
                          <a:gd name="connsiteY3" fmla="*/ 749 h 10000"/>
                          <a:gd name="connsiteX4" fmla="*/ 1273 w 10000"/>
                          <a:gd name="connsiteY4" fmla="*/ 3260 h 10000"/>
                          <a:gd name="connsiteX5" fmla="*/ 637 w 10000"/>
                          <a:gd name="connsiteY5" fmla="*/ 3921 h 10000"/>
                          <a:gd name="connsiteX6" fmla="*/ 0 w 10000"/>
                          <a:gd name="connsiteY6" fmla="*/ 4626 h 10000"/>
                          <a:gd name="connsiteX7" fmla="*/ 5356 w 10000"/>
                          <a:gd name="connsiteY7" fmla="*/ 10000 h 10000"/>
                          <a:gd name="connsiteX8" fmla="*/ 5993 w 10000"/>
                          <a:gd name="connsiteY8" fmla="*/ 9383 h 10000"/>
                          <a:gd name="connsiteX9" fmla="*/ 6629 w 10000"/>
                          <a:gd name="connsiteY9" fmla="*/ 8767 h 10000"/>
                          <a:gd name="connsiteX10" fmla="*/ 7266 w 10000"/>
                          <a:gd name="connsiteY10" fmla="*/ 8106 h 10000"/>
                          <a:gd name="connsiteX11" fmla="*/ 7903 w 10000"/>
                          <a:gd name="connsiteY11" fmla="*/ 7489 h 10000"/>
                          <a:gd name="connsiteX12" fmla="*/ 8464 w 10000"/>
                          <a:gd name="connsiteY12" fmla="*/ 6872 h 10000"/>
                          <a:gd name="connsiteX13" fmla="*/ 8951 w 10000"/>
                          <a:gd name="connsiteY13" fmla="*/ 6300 h 10000"/>
                          <a:gd name="connsiteX14" fmla="*/ 9401 w 10000"/>
                          <a:gd name="connsiteY14" fmla="*/ 5859 h 10000"/>
                          <a:gd name="connsiteX15" fmla="*/ 9738 w 10000"/>
                          <a:gd name="connsiteY15" fmla="*/ 5507 h 10000"/>
                          <a:gd name="connsiteX16" fmla="*/ 9925 w 10000"/>
                          <a:gd name="connsiteY16" fmla="*/ 5242 h 10000"/>
                          <a:gd name="connsiteX17" fmla="*/ 10000 w 10000"/>
                          <a:gd name="connsiteY17" fmla="*/ 5154 h 10000"/>
                          <a:gd name="connsiteX18" fmla="*/ 4120 w 10000"/>
                          <a:gd name="connsiteY18" fmla="*/ 0 h 10000"/>
                          <a:gd name="connsiteX0" fmla="*/ 4120 w 10000"/>
                          <a:gd name="connsiteY0" fmla="*/ 0 h 10000"/>
                          <a:gd name="connsiteX1" fmla="*/ 4045 w 10000"/>
                          <a:gd name="connsiteY1" fmla="*/ 44 h 10000"/>
                          <a:gd name="connsiteX2" fmla="*/ 3820 w 10000"/>
                          <a:gd name="connsiteY2" fmla="*/ 308 h 10000"/>
                          <a:gd name="connsiteX3" fmla="*/ 1273 w 10000"/>
                          <a:gd name="connsiteY3" fmla="*/ 3260 h 10000"/>
                          <a:gd name="connsiteX4" fmla="*/ 637 w 10000"/>
                          <a:gd name="connsiteY4" fmla="*/ 3921 h 10000"/>
                          <a:gd name="connsiteX5" fmla="*/ 0 w 10000"/>
                          <a:gd name="connsiteY5" fmla="*/ 4626 h 10000"/>
                          <a:gd name="connsiteX6" fmla="*/ 5356 w 10000"/>
                          <a:gd name="connsiteY6" fmla="*/ 10000 h 10000"/>
                          <a:gd name="connsiteX7" fmla="*/ 5993 w 10000"/>
                          <a:gd name="connsiteY7" fmla="*/ 9383 h 10000"/>
                          <a:gd name="connsiteX8" fmla="*/ 6629 w 10000"/>
                          <a:gd name="connsiteY8" fmla="*/ 8767 h 10000"/>
                          <a:gd name="connsiteX9" fmla="*/ 7266 w 10000"/>
                          <a:gd name="connsiteY9" fmla="*/ 8106 h 10000"/>
                          <a:gd name="connsiteX10" fmla="*/ 7903 w 10000"/>
                          <a:gd name="connsiteY10" fmla="*/ 7489 h 10000"/>
                          <a:gd name="connsiteX11" fmla="*/ 8464 w 10000"/>
                          <a:gd name="connsiteY11" fmla="*/ 6872 h 10000"/>
                          <a:gd name="connsiteX12" fmla="*/ 8951 w 10000"/>
                          <a:gd name="connsiteY12" fmla="*/ 6300 h 10000"/>
                          <a:gd name="connsiteX13" fmla="*/ 9401 w 10000"/>
                          <a:gd name="connsiteY13" fmla="*/ 5859 h 10000"/>
                          <a:gd name="connsiteX14" fmla="*/ 9738 w 10000"/>
                          <a:gd name="connsiteY14" fmla="*/ 5507 h 10000"/>
                          <a:gd name="connsiteX15" fmla="*/ 9925 w 10000"/>
                          <a:gd name="connsiteY15" fmla="*/ 5242 h 10000"/>
                          <a:gd name="connsiteX16" fmla="*/ 10000 w 10000"/>
                          <a:gd name="connsiteY16" fmla="*/ 5154 h 10000"/>
                          <a:gd name="connsiteX17" fmla="*/ 4120 w 10000"/>
                          <a:gd name="connsiteY17" fmla="*/ 0 h 10000"/>
                          <a:gd name="connsiteX0" fmla="*/ 4120 w 10000"/>
                          <a:gd name="connsiteY0" fmla="*/ 0 h 10000"/>
                          <a:gd name="connsiteX1" fmla="*/ 4045 w 10000"/>
                          <a:gd name="connsiteY1" fmla="*/ 44 h 10000"/>
                          <a:gd name="connsiteX2" fmla="*/ 3820 w 10000"/>
                          <a:gd name="connsiteY2" fmla="*/ 308 h 10000"/>
                          <a:gd name="connsiteX3" fmla="*/ 637 w 10000"/>
                          <a:gd name="connsiteY3" fmla="*/ 3921 h 10000"/>
                          <a:gd name="connsiteX4" fmla="*/ 0 w 10000"/>
                          <a:gd name="connsiteY4" fmla="*/ 4626 h 10000"/>
                          <a:gd name="connsiteX5" fmla="*/ 5356 w 10000"/>
                          <a:gd name="connsiteY5" fmla="*/ 10000 h 10000"/>
                          <a:gd name="connsiteX6" fmla="*/ 5993 w 10000"/>
                          <a:gd name="connsiteY6" fmla="*/ 9383 h 10000"/>
                          <a:gd name="connsiteX7" fmla="*/ 6629 w 10000"/>
                          <a:gd name="connsiteY7" fmla="*/ 8767 h 10000"/>
                          <a:gd name="connsiteX8" fmla="*/ 7266 w 10000"/>
                          <a:gd name="connsiteY8" fmla="*/ 8106 h 10000"/>
                          <a:gd name="connsiteX9" fmla="*/ 7903 w 10000"/>
                          <a:gd name="connsiteY9" fmla="*/ 7489 h 10000"/>
                          <a:gd name="connsiteX10" fmla="*/ 8464 w 10000"/>
                          <a:gd name="connsiteY10" fmla="*/ 6872 h 10000"/>
                          <a:gd name="connsiteX11" fmla="*/ 8951 w 10000"/>
                          <a:gd name="connsiteY11" fmla="*/ 6300 h 10000"/>
                          <a:gd name="connsiteX12" fmla="*/ 9401 w 10000"/>
                          <a:gd name="connsiteY12" fmla="*/ 5859 h 10000"/>
                          <a:gd name="connsiteX13" fmla="*/ 9738 w 10000"/>
                          <a:gd name="connsiteY13" fmla="*/ 5507 h 10000"/>
                          <a:gd name="connsiteX14" fmla="*/ 9925 w 10000"/>
                          <a:gd name="connsiteY14" fmla="*/ 5242 h 10000"/>
                          <a:gd name="connsiteX15" fmla="*/ 10000 w 10000"/>
                          <a:gd name="connsiteY15" fmla="*/ 5154 h 10000"/>
                          <a:gd name="connsiteX16" fmla="*/ 4120 w 10000"/>
                          <a:gd name="connsiteY16" fmla="*/ 0 h 10000"/>
                          <a:gd name="connsiteX0" fmla="*/ 4120 w 10000"/>
                          <a:gd name="connsiteY0" fmla="*/ 0 h 10000"/>
                          <a:gd name="connsiteX1" fmla="*/ 4045 w 10000"/>
                          <a:gd name="connsiteY1" fmla="*/ 44 h 10000"/>
                          <a:gd name="connsiteX2" fmla="*/ 3820 w 10000"/>
                          <a:gd name="connsiteY2" fmla="*/ 308 h 10000"/>
                          <a:gd name="connsiteX3" fmla="*/ 0 w 10000"/>
                          <a:gd name="connsiteY3" fmla="*/ 4626 h 10000"/>
                          <a:gd name="connsiteX4" fmla="*/ 5356 w 10000"/>
                          <a:gd name="connsiteY4" fmla="*/ 10000 h 10000"/>
                          <a:gd name="connsiteX5" fmla="*/ 5993 w 10000"/>
                          <a:gd name="connsiteY5" fmla="*/ 9383 h 10000"/>
                          <a:gd name="connsiteX6" fmla="*/ 6629 w 10000"/>
                          <a:gd name="connsiteY6" fmla="*/ 8767 h 10000"/>
                          <a:gd name="connsiteX7" fmla="*/ 7266 w 10000"/>
                          <a:gd name="connsiteY7" fmla="*/ 8106 h 10000"/>
                          <a:gd name="connsiteX8" fmla="*/ 7903 w 10000"/>
                          <a:gd name="connsiteY8" fmla="*/ 7489 h 10000"/>
                          <a:gd name="connsiteX9" fmla="*/ 8464 w 10000"/>
                          <a:gd name="connsiteY9" fmla="*/ 6872 h 10000"/>
                          <a:gd name="connsiteX10" fmla="*/ 8951 w 10000"/>
                          <a:gd name="connsiteY10" fmla="*/ 6300 h 10000"/>
                          <a:gd name="connsiteX11" fmla="*/ 9401 w 10000"/>
                          <a:gd name="connsiteY11" fmla="*/ 5859 h 10000"/>
                          <a:gd name="connsiteX12" fmla="*/ 9738 w 10000"/>
                          <a:gd name="connsiteY12" fmla="*/ 5507 h 10000"/>
                          <a:gd name="connsiteX13" fmla="*/ 9925 w 10000"/>
                          <a:gd name="connsiteY13" fmla="*/ 5242 h 10000"/>
                          <a:gd name="connsiteX14" fmla="*/ 10000 w 10000"/>
                          <a:gd name="connsiteY14" fmla="*/ 5154 h 10000"/>
                          <a:gd name="connsiteX15" fmla="*/ 4120 w 10000"/>
                          <a:gd name="connsiteY15" fmla="*/ 0 h 10000"/>
                          <a:gd name="connsiteX0" fmla="*/ 4120 w 10000"/>
                          <a:gd name="connsiteY0" fmla="*/ 0 h 10000"/>
                          <a:gd name="connsiteX1" fmla="*/ 4045 w 10000"/>
                          <a:gd name="connsiteY1" fmla="*/ 44 h 10000"/>
                          <a:gd name="connsiteX2" fmla="*/ 0 w 10000"/>
                          <a:gd name="connsiteY2" fmla="*/ 4626 h 10000"/>
                          <a:gd name="connsiteX3" fmla="*/ 5356 w 10000"/>
                          <a:gd name="connsiteY3" fmla="*/ 10000 h 10000"/>
                          <a:gd name="connsiteX4" fmla="*/ 5993 w 10000"/>
                          <a:gd name="connsiteY4" fmla="*/ 9383 h 10000"/>
                          <a:gd name="connsiteX5" fmla="*/ 6629 w 10000"/>
                          <a:gd name="connsiteY5" fmla="*/ 8767 h 10000"/>
                          <a:gd name="connsiteX6" fmla="*/ 7266 w 10000"/>
                          <a:gd name="connsiteY6" fmla="*/ 8106 h 10000"/>
                          <a:gd name="connsiteX7" fmla="*/ 7903 w 10000"/>
                          <a:gd name="connsiteY7" fmla="*/ 7489 h 10000"/>
                          <a:gd name="connsiteX8" fmla="*/ 8464 w 10000"/>
                          <a:gd name="connsiteY8" fmla="*/ 6872 h 10000"/>
                          <a:gd name="connsiteX9" fmla="*/ 8951 w 10000"/>
                          <a:gd name="connsiteY9" fmla="*/ 6300 h 10000"/>
                          <a:gd name="connsiteX10" fmla="*/ 9401 w 10000"/>
                          <a:gd name="connsiteY10" fmla="*/ 5859 h 10000"/>
                          <a:gd name="connsiteX11" fmla="*/ 9738 w 10000"/>
                          <a:gd name="connsiteY11" fmla="*/ 5507 h 10000"/>
                          <a:gd name="connsiteX12" fmla="*/ 9925 w 10000"/>
                          <a:gd name="connsiteY12" fmla="*/ 5242 h 10000"/>
                          <a:gd name="connsiteX13" fmla="*/ 10000 w 10000"/>
                          <a:gd name="connsiteY13" fmla="*/ 5154 h 10000"/>
                          <a:gd name="connsiteX14" fmla="*/ 4120 w 10000"/>
                          <a:gd name="connsiteY14" fmla="*/ 0 h 10000"/>
                          <a:gd name="connsiteX0" fmla="*/ 4120 w 10000"/>
                          <a:gd name="connsiteY0" fmla="*/ 0 h 10000"/>
                          <a:gd name="connsiteX1" fmla="*/ 4045 w 10000"/>
                          <a:gd name="connsiteY1" fmla="*/ 44 h 10000"/>
                          <a:gd name="connsiteX2" fmla="*/ 0 w 10000"/>
                          <a:gd name="connsiteY2" fmla="*/ 4626 h 10000"/>
                          <a:gd name="connsiteX3" fmla="*/ 5356 w 10000"/>
                          <a:gd name="connsiteY3" fmla="*/ 10000 h 10000"/>
                          <a:gd name="connsiteX4" fmla="*/ 5993 w 10000"/>
                          <a:gd name="connsiteY4" fmla="*/ 9383 h 10000"/>
                          <a:gd name="connsiteX5" fmla="*/ 6629 w 10000"/>
                          <a:gd name="connsiteY5" fmla="*/ 8767 h 10000"/>
                          <a:gd name="connsiteX6" fmla="*/ 7266 w 10000"/>
                          <a:gd name="connsiteY6" fmla="*/ 8106 h 10000"/>
                          <a:gd name="connsiteX7" fmla="*/ 8464 w 10000"/>
                          <a:gd name="connsiteY7" fmla="*/ 6872 h 10000"/>
                          <a:gd name="connsiteX8" fmla="*/ 8951 w 10000"/>
                          <a:gd name="connsiteY8" fmla="*/ 6300 h 10000"/>
                          <a:gd name="connsiteX9" fmla="*/ 9401 w 10000"/>
                          <a:gd name="connsiteY9" fmla="*/ 5859 h 10000"/>
                          <a:gd name="connsiteX10" fmla="*/ 9738 w 10000"/>
                          <a:gd name="connsiteY10" fmla="*/ 5507 h 10000"/>
                          <a:gd name="connsiteX11" fmla="*/ 9925 w 10000"/>
                          <a:gd name="connsiteY11" fmla="*/ 5242 h 10000"/>
                          <a:gd name="connsiteX12" fmla="*/ 10000 w 10000"/>
                          <a:gd name="connsiteY12" fmla="*/ 5154 h 10000"/>
                          <a:gd name="connsiteX13" fmla="*/ 4120 w 10000"/>
                          <a:gd name="connsiteY13" fmla="*/ 0 h 10000"/>
                          <a:gd name="connsiteX0" fmla="*/ 4120 w 10000"/>
                          <a:gd name="connsiteY0" fmla="*/ 0 h 10000"/>
                          <a:gd name="connsiteX1" fmla="*/ 4045 w 10000"/>
                          <a:gd name="connsiteY1" fmla="*/ 44 h 10000"/>
                          <a:gd name="connsiteX2" fmla="*/ 0 w 10000"/>
                          <a:gd name="connsiteY2" fmla="*/ 4626 h 10000"/>
                          <a:gd name="connsiteX3" fmla="*/ 5356 w 10000"/>
                          <a:gd name="connsiteY3" fmla="*/ 10000 h 10000"/>
                          <a:gd name="connsiteX4" fmla="*/ 5993 w 10000"/>
                          <a:gd name="connsiteY4" fmla="*/ 9383 h 10000"/>
                          <a:gd name="connsiteX5" fmla="*/ 6629 w 10000"/>
                          <a:gd name="connsiteY5" fmla="*/ 8767 h 10000"/>
                          <a:gd name="connsiteX6" fmla="*/ 8464 w 10000"/>
                          <a:gd name="connsiteY6" fmla="*/ 6872 h 10000"/>
                          <a:gd name="connsiteX7" fmla="*/ 8951 w 10000"/>
                          <a:gd name="connsiteY7" fmla="*/ 6300 h 10000"/>
                          <a:gd name="connsiteX8" fmla="*/ 9401 w 10000"/>
                          <a:gd name="connsiteY8" fmla="*/ 5859 h 10000"/>
                          <a:gd name="connsiteX9" fmla="*/ 9738 w 10000"/>
                          <a:gd name="connsiteY9" fmla="*/ 5507 h 10000"/>
                          <a:gd name="connsiteX10" fmla="*/ 9925 w 10000"/>
                          <a:gd name="connsiteY10" fmla="*/ 5242 h 10000"/>
                          <a:gd name="connsiteX11" fmla="*/ 10000 w 10000"/>
                          <a:gd name="connsiteY11" fmla="*/ 5154 h 10000"/>
                          <a:gd name="connsiteX12" fmla="*/ 4120 w 10000"/>
                          <a:gd name="connsiteY12" fmla="*/ 0 h 10000"/>
                          <a:gd name="connsiteX0" fmla="*/ 4120 w 10000"/>
                          <a:gd name="connsiteY0" fmla="*/ 0 h 10000"/>
                          <a:gd name="connsiteX1" fmla="*/ 4045 w 10000"/>
                          <a:gd name="connsiteY1" fmla="*/ 44 h 10000"/>
                          <a:gd name="connsiteX2" fmla="*/ 0 w 10000"/>
                          <a:gd name="connsiteY2" fmla="*/ 4626 h 10000"/>
                          <a:gd name="connsiteX3" fmla="*/ 5356 w 10000"/>
                          <a:gd name="connsiteY3" fmla="*/ 10000 h 10000"/>
                          <a:gd name="connsiteX4" fmla="*/ 5993 w 10000"/>
                          <a:gd name="connsiteY4" fmla="*/ 9383 h 10000"/>
                          <a:gd name="connsiteX5" fmla="*/ 8464 w 10000"/>
                          <a:gd name="connsiteY5" fmla="*/ 6872 h 10000"/>
                          <a:gd name="connsiteX6" fmla="*/ 8951 w 10000"/>
                          <a:gd name="connsiteY6" fmla="*/ 6300 h 10000"/>
                          <a:gd name="connsiteX7" fmla="*/ 9401 w 10000"/>
                          <a:gd name="connsiteY7" fmla="*/ 5859 h 10000"/>
                          <a:gd name="connsiteX8" fmla="*/ 9738 w 10000"/>
                          <a:gd name="connsiteY8" fmla="*/ 5507 h 10000"/>
                          <a:gd name="connsiteX9" fmla="*/ 9925 w 10000"/>
                          <a:gd name="connsiteY9" fmla="*/ 5242 h 10000"/>
                          <a:gd name="connsiteX10" fmla="*/ 10000 w 10000"/>
                          <a:gd name="connsiteY10" fmla="*/ 5154 h 10000"/>
                          <a:gd name="connsiteX11" fmla="*/ 4120 w 10000"/>
                          <a:gd name="connsiteY11" fmla="*/ 0 h 10000"/>
                          <a:gd name="connsiteX0" fmla="*/ 4120 w 10000"/>
                          <a:gd name="connsiteY0" fmla="*/ 0 h 10000"/>
                          <a:gd name="connsiteX1" fmla="*/ 4045 w 10000"/>
                          <a:gd name="connsiteY1" fmla="*/ 44 h 10000"/>
                          <a:gd name="connsiteX2" fmla="*/ 0 w 10000"/>
                          <a:gd name="connsiteY2" fmla="*/ 4626 h 10000"/>
                          <a:gd name="connsiteX3" fmla="*/ 5356 w 10000"/>
                          <a:gd name="connsiteY3" fmla="*/ 10000 h 10000"/>
                          <a:gd name="connsiteX4" fmla="*/ 8464 w 10000"/>
                          <a:gd name="connsiteY4" fmla="*/ 6872 h 10000"/>
                          <a:gd name="connsiteX5" fmla="*/ 8951 w 10000"/>
                          <a:gd name="connsiteY5" fmla="*/ 6300 h 10000"/>
                          <a:gd name="connsiteX6" fmla="*/ 9401 w 10000"/>
                          <a:gd name="connsiteY6" fmla="*/ 5859 h 10000"/>
                          <a:gd name="connsiteX7" fmla="*/ 9738 w 10000"/>
                          <a:gd name="connsiteY7" fmla="*/ 5507 h 10000"/>
                          <a:gd name="connsiteX8" fmla="*/ 9925 w 10000"/>
                          <a:gd name="connsiteY8" fmla="*/ 5242 h 10000"/>
                          <a:gd name="connsiteX9" fmla="*/ 10000 w 10000"/>
                          <a:gd name="connsiteY9" fmla="*/ 5154 h 10000"/>
                          <a:gd name="connsiteX10" fmla="*/ 4120 w 10000"/>
                          <a:gd name="connsiteY10" fmla="*/ 0 h 10000"/>
                          <a:gd name="connsiteX0" fmla="*/ 4120 w 10000"/>
                          <a:gd name="connsiteY0" fmla="*/ 0 h 10000"/>
                          <a:gd name="connsiteX1" fmla="*/ 4045 w 10000"/>
                          <a:gd name="connsiteY1" fmla="*/ 44 h 10000"/>
                          <a:gd name="connsiteX2" fmla="*/ 0 w 10000"/>
                          <a:gd name="connsiteY2" fmla="*/ 4626 h 10000"/>
                          <a:gd name="connsiteX3" fmla="*/ 5356 w 10000"/>
                          <a:gd name="connsiteY3" fmla="*/ 10000 h 10000"/>
                          <a:gd name="connsiteX4" fmla="*/ 8951 w 10000"/>
                          <a:gd name="connsiteY4" fmla="*/ 6300 h 10000"/>
                          <a:gd name="connsiteX5" fmla="*/ 9401 w 10000"/>
                          <a:gd name="connsiteY5" fmla="*/ 5859 h 10000"/>
                          <a:gd name="connsiteX6" fmla="*/ 9738 w 10000"/>
                          <a:gd name="connsiteY6" fmla="*/ 5507 h 10000"/>
                          <a:gd name="connsiteX7" fmla="*/ 9925 w 10000"/>
                          <a:gd name="connsiteY7" fmla="*/ 5242 h 10000"/>
                          <a:gd name="connsiteX8" fmla="*/ 10000 w 10000"/>
                          <a:gd name="connsiteY8" fmla="*/ 5154 h 10000"/>
                          <a:gd name="connsiteX9" fmla="*/ 4120 w 10000"/>
                          <a:gd name="connsiteY9" fmla="*/ 0 h 10000"/>
                          <a:gd name="connsiteX0" fmla="*/ 4120 w 10000"/>
                          <a:gd name="connsiteY0" fmla="*/ 0 h 10000"/>
                          <a:gd name="connsiteX1" fmla="*/ 4045 w 10000"/>
                          <a:gd name="connsiteY1" fmla="*/ 44 h 10000"/>
                          <a:gd name="connsiteX2" fmla="*/ 0 w 10000"/>
                          <a:gd name="connsiteY2" fmla="*/ 4626 h 10000"/>
                          <a:gd name="connsiteX3" fmla="*/ 5356 w 10000"/>
                          <a:gd name="connsiteY3" fmla="*/ 10000 h 10000"/>
                          <a:gd name="connsiteX4" fmla="*/ 9401 w 10000"/>
                          <a:gd name="connsiteY4" fmla="*/ 5859 h 10000"/>
                          <a:gd name="connsiteX5" fmla="*/ 9738 w 10000"/>
                          <a:gd name="connsiteY5" fmla="*/ 5507 h 10000"/>
                          <a:gd name="connsiteX6" fmla="*/ 9925 w 10000"/>
                          <a:gd name="connsiteY6" fmla="*/ 5242 h 10000"/>
                          <a:gd name="connsiteX7" fmla="*/ 10000 w 10000"/>
                          <a:gd name="connsiteY7" fmla="*/ 5154 h 10000"/>
                          <a:gd name="connsiteX8" fmla="*/ 4120 w 10000"/>
                          <a:gd name="connsiteY8" fmla="*/ 0 h 10000"/>
                          <a:gd name="connsiteX0" fmla="*/ 4120 w 10000"/>
                          <a:gd name="connsiteY0" fmla="*/ 0 h 10000"/>
                          <a:gd name="connsiteX1" fmla="*/ 4045 w 10000"/>
                          <a:gd name="connsiteY1" fmla="*/ 44 h 10000"/>
                          <a:gd name="connsiteX2" fmla="*/ 0 w 10000"/>
                          <a:gd name="connsiteY2" fmla="*/ 4626 h 10000"/>
                          <a:gd name="connsiteX3" fmla="*/ 5356 w 10000"/>
                          <a:gd name="connsiteY3" fmla="*/ 10000 h 10000"/>
                          <a:gd name="connsiteX4" fmla="*/ 9738 w 10000"/>
                          <a:gd name="connsiteY4" fmla="*/ 5507 h 10000"/>
                          <a:gd name="connsiteX5" fmla="*/ 9925 w 10000"/>
                          <a:gd name="connsiteY5" fmla="*/ 5242 h 10000"/>
                          <a:gd name="connsiteX6" fmla="*/ 10000 w 10000"/>
                          <a:gd name="connsiteY6" fmla="*/ 5154 h 10000"/>
                          <a:gd name="connsiteX7" fmla="*/ 4120 w 10000"/>
                          <a:gd name="connsiteY7" fmla="*/ 0 h 10000"/>
                          <a:gd name="connsiteX0" fmla="*/ 4120 w 10000"/>
                          <a:gd name="connsiteY0" fmla="*/ 0 h 10000"/>
                          <a:gd name="connsiteX1" fmla="*/ 4045 w 10000"/>
                          <a:gd name="connsiteY1" fmla="*/ 44 h 10000"/>
                          <a:gd name="connsiteX2" fmla="*/ 0 w 10000"/>
                          <a:gd name="connsiteY2" fmla="*/ 4626 h 10000"/>
                          <a:gd name="connsiteX3" fmla="*/ 5356 w 10000"/>
                          <a:gd name="connsiteY3" fmla="*/ 10000 h 10000"/>
                          <a:gd name="connsiteX4" fmla="*/ 9738 w 10000"/>
                          <a:gd name="connsiteY4" fmla="*/ 5507 h 10000"/>
                          <a:gd name="connsiteX5" fmla="*/ 10000 w 10000"/>
                          <a:gd name="connsiteY5" fmla="*/ 5154 h 10000"/>
                          <a:gd name="connsiteX6" fmla="*/ 4120 w 10000"/>
                          <a:gd name="connsiteY6" fmla="*/ 0 h 10000"/>
                          <a:gd name="connsiteX0" fmla="*/ 3933 w 9813"/>
                          <a:gd name="connsiteY0" fmla="*/ 0 h 10000"/>
                          <a:gd name="connsiteX1" fmla="*/ 3858 w 9813"/>
                          <a:gd name="connsiteY1" fmla="*/ 44 h 10000"/>
                          <a:gd name="connsiteX2" fmla="*/ 0 w 9813"/>
                          <a:gd name="connsiteY2" fmla="*/ 4626 h 10000"/>
                          <a:gd name="connsiteX3" fmla="*/ 5169 w 9813"/>
                          <a:gd name="connsiteY3" fmla="*/ 10000 h 10000"/>
                          <a:gd name="connsiteX4" fmla="*/ 9551 w 9813"/>
                          <a:gd name="connsiteY4" fmla="*/ 5507 h 10000"/>
                          <a:gd name="connsiteX5" fmla="*/ 9813 w 9813"/>
                          <a:gd name="connsiteY5" fmla="*/ 5154 h 10000"/>
                          <a:gd name="connsiteX6" fmla="*/ 3933 w 9813"/>
                          <a:gd name="connsiteY6" fmla="*/ 0 h 10000"/>
                          <a:gd name="connsiteX0" fmla="*/ 4008 w 10000"/>
                          <a:gd name="connsiteY0" fmla="*/ 0 h 10000"/>
                          <a:gd name="connsiteX1" fmla="*/ 3932 w 10000"/>
                          <a:gd name="connsiteY1" fmla="*/ 44 h 10000"/>
                          <a:gd name="connsiteX2" fmla="*/ 0 w 10000"/>
                          <a:gd name="connsiteY2" fmla="*/ 4626 h 10000"/>
                          <a:gd name="connsiteX3" fmla="*/ 5268 w 10000"/>
                          <a:gd name="connsiteY3" fmla="*/ 10000 h 10000"/>
                          <a:gd name="connsiteX4" fmla="*/ 10000 w 10000"/>
                          <a:gd name="connsiteY4" fmla="*/ 5154 h 10000"/>
                          <a:gd name="connsiteX5" fmla="*/ 4008 w 10000"/>
                          <a:gd name="connsiteY5" fmla="*/ 0 h 10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0000" h="10000">
                            <a:moveTo>
                              <a:pt x="4008" y="0"/>
                            </a:moveTo>
                            <a:cubicBezTo>
                              <a:pt x="3982" y="15"/>
                              <a:pt x="3957" y="29"/>
                              <a:pt x="3932" y="44"/>
                            </a:cubicBezTo>
                            <a:lnTo>
                              <a:pt x="0" y="4626"/>
                            </a:lnTo>
                            <a:lnTo>
                              <a:pt x="5268" y="10000"/>
                            </a:lnTo>
                            <a:lnTo>
                              <a:pt x="10000" y="5154"/>
                            </a:lnTo>
                            <a:lnTo>
                              <a:pt x="4008" y="0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defRPr/>
                        </a:pPr>
                        <a:endParaRPr lang="en-US" kern="0" dirty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70" name="Freeform 5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130908" y="1767395"/>
                        <a:ext cx="399794" cy="333188"/>
                      </a:xfrm>
                      <a:custGeom>
                        <a:avLst/>
                        <a:gdLst>
                          <a:gd name="T0" fmla="*/ 230 w 404"/>
                          <a:gd name="T1" fmla="*/ 40 h 348"/>
                          <a:gd name="T2" fmla="*/ 174 w 404"/>
                          <a:gd name="T3" fmla="*/ 56 h 348"/>
                          <a:gd name="T4" fmla="*/ 121 w 404"/>
                          <a:gd name="T5" fmla="*/ 69 h 348"/>
                          <a:gd name="T6" fmla="*/ 87 w 404"/>
                          <a:gd name="T7" fmla="*/ 81 h 348"/>
                          <a:gd name="T8" fmla="*/ 70 w 404"/>
                          <a:gd name="T9" fmla="*/ 98 h 348"/>
                          <a:gd name="T10" fmla="*/ 49 w 404"/>
                          <a:gd name="T11" fmla="*/ 126 h 348"/>
                          <a:gd name="T12" fmla="*/ 27 w 404"/>
                          <a:gd name="T13" fmla="*/ 156 h 348"/>
                          <a:gd name="T14" fmla="*/ 10 w 404"/>
                          <a:gd name="T15" fmla="*/ 181 h 348"/>
                          <a:gd name="T16" fmla="*/ 4 w 404"/>
                          <a:gd name="T17" fmla="*/ 190 h 348"/>
                          <a:gd name="T18" fmla="*/ 2 w 404"/>
                          <a:gd name="T19" fmla="*/ 199 h 348"/>
                          <a:gd name="T20" fmla="*/ 0 w 404"/>
                          <a:gd name="T21" fmla="*/ 226 h 348"/>
                          <a:gd name="T22" fmla="*/ 1 w 404"/>
                          <a:gd name="T23" fmla="*/ 277 h 348"/>
                          <a:gd name="T24" fmla="*/ 28 w 404"/>
                          <a:gd name="T25" fmla="*/ 277 h 348"/>
                          <a:gd name="T26" fmla="*/ 67 w 404"/>
                          <a:gd name="T27" fmla="*/ 277 h 348"/>
                          <a:gd name="T28" fmla="*/ 72 w 404"/>
                          <a:gd name="T29" fmla="*/ 258 h 348"/>
                          <a:gd name="T30" fmla="*/ 74 w 404"/>
                          <a:gd name="T31" fmla="*/ 229 h 348"/>
                          <a:gd name="T32" fmla="*/ 75 w 404"/>
                          <a:gd name="T33" fmla="*/ 217 h 348"/>
                          <a:gd name="T34" fmla="*/ 134 w 404"/>
                          <a:gd name="T35" fmla="*/ 166 h 348"/>
                          <a:gd name="T36" fmla="*/ 155 w 404"/>
                          <a:gd name="T37" fmla="*/ 171 h 348"/>
                          <a:gd name="T38" fmla="*/ 171 w 404"/>
                          <a:gd name="T39" fmla="*/ 172 h 348"/>
                          <a:gd name="T40" fmla="*/ 172 w 404"/>
                          <a:gd name="T41" fmla="*/ 166 h 348"/>
                          <a:gd name="T42" fmla="*/ 183 w 404"/>
                          <a:gd name="T43" fmla="*/ 189 h 348"/>
                          <a:gd name="T44" fmla="*/ 181 w 404"/>
                          <a:gd name="T45" fmla="*/ 212 h 348"/>
                          <a:gd name="T46" fmla="*/ 162 w 404"/>
                          <a:gd name="T47" fmla="*/ 233 h 348"/>
                          <a:gd name="T48" fmla="*/ 136 w 404"/>
                          <a:gd name="T49" fmla="*/ 257 h 348"/>
                          <a:gd name="T50" fmla="*/ 115 w 404"/>
                          <a:gd name="T51" fmla="*/ 277 h 348"/>
                          <a:gd name="T52" fmla="*/ 107 w 404"/>
                          <a:gd name="T53" fmla="*/ 300 h 348"/>
                          <a:gd name="T54" fmla="*/ 108 w 404"/>
                          <a:gd name="T55" fmla="*/ 324 h 348"/>
                          <a:gd name="T56" fmla="*/ 121 w 404"/>
                          <a:gd name="T57" fmla="*/ 343 h 348"/>
                          <a:gd name="T58" fmla="*/ 146 w 404"/>
                          <a:gd name="T59" fmla="*/ 348 h 348"/>
                          <a:gd name="T60" fmla="*/ 176 w 404"/>
                          <a:gd name="T61" fmla="*/ 317 h 348"/>
                          <a:gd name="T62" fmla="*/ 220 w 404"/>
                          <a:gd name="T63" fmla="*/ 279 h 348"/>
                          <a:gd name="T64" fmla="*/ 274 w 404"/>
                          <a:gd name="T65" fmla="*/ 243 h 348"/>
                          <a:gd name="T66" fmla="*/ 324 w 404"/>
                          <a:gd name="T67" fmla="*/ 204 h 348"/>
                          <a:gd name="T68" fmla="*/ 369 w 404"/>
                          <a:gd name="T69" fmla="*/ 139 h 348"/>
                          <a:gd name="T70" fmla="*/ 379 w 404"/>
                          <a:gd name="T71" fmla="*/ 126 h 348"/>
                          <a:gd name="T72" fmla="*/ 393 w 404"/>
                          <a:gd name="T73" fmla="*/ 108 h 348"/>
                          <a:gd name="T74" fmla="*/ 404 w 404"/>
                          <a:gd name="T75" fmla="*/ 92 h 348"/>
                          <a:gd name="T76" fmla="*/ 287 w 404"/>
                          <a:gd name="T77" fmla="*/ 12 h 348"/>
                          <a:gd name="T78" fmla="*/ 266 w 404"/>
                          <a:gd name="T79" fmla="*/ 27 h 348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782 w 10000"/>
                          <a:gd name="connsiteY29" fmla="*/ 7414 h 10000"/>
                          <a:gd name="connsiteX30" fmla="*/ 1807 w 10000"/>
                          <a:gd name="connsiteY30" fmla="*/ 6983 h 10000"/>
                          <a:gd name="connsiteX31" fmla="*/ 1832 w 10000"/>
                          <a:gd name="connsiteY31" fmla="*/ 6580 h 10000"/>
                          <a:gd name="connsiteX32" fmla="*/ 1856 w 10000"/>
                          <a:gd name="connsiteY32" fmla="*/ 6351 h 10000"/>
                          <a:gd name="connsiteX33" fmla="*/ 1856 w 10000"/>
                          <a:gd name="connsiteY33" fmla="*/ 6236 h 10000"/>
                          <a:gd name="connsiteX34" fmla="*/ 3094 w 10000"/>
                          <a:gd name="connsiteY34" fmla="*/ 4684 h 10000"/>
                          <a:gd name="connsiteX35" fmla="*/ 3317 w 10000"/>
                          <a:gd name="connsiteY35" fmla="*/ 4770 h 10000"/>
                          <a:gd name="connsiteX36" fmla="*/ 3589 w 10000"/>
                          <a:gd name="connsiteY36" fmla="*/ 4856 h 10000"/>
                          <a:gd name="connsiteX37" fmla="*/ 3837 w 10000"/>
                          <a:gd name="connsiteY37" fmla="*/ 4914 h 10000"/>
                          <a:gd name="connsiteX38" fmla="*/ 4059 w 10000"/>
                          <a:gd name="connsiteY38" fmla="*/ 4943 h 10000"/>
                          <a:gd name="connsiteX39" fmla="*/ 4233 w 10000"/>
                          <a:gd name="connsiteY39" fmla="*/ 4943 h 10000"/>
                          <a:gd name="connsiteX40" fmla="*/ 4332 w 10000"/>
                          <a:gd name="connsiteY40" fmla="*/ 4885 h 10000"/>
                          <a:gd name="connsiteX41" fmla="*/ 4455 w 10000"/>
                          <a:gd name="connsiteY41" fmla="*/ 5086 h 10000"/>
                          <a:gd name="connsiteX42" fmla="*/ 4530 w 10000"/>
                          <a:gd name="connsiteY42" fmla="*/ 5431 h 10000"/>
                          <a:gd name="connsiteX43" fmla="*/ 4530 w 10000"/>
                          <a:gd name="connsiteY43" fmla="*/ 5776 h 10000"/>
                          <a:gd name="connsiteX44" fmla="*/ 4480 w 10000"/>
                          <a:gd name="connsiteY44" fmla="*/ 6092 h 10000"/>
                          <a:gd name="connsiteX45" fmla="*/ 4257 w 10000"/>
                          <a:gd name="connsiteY45" fmla="*/ 6379 h 10000"/>
                          <a:gd name="connsiteX46" fmla="*/ 4010 w 10000"/>
                          <a:gd name="connsiteY46" fmla="*/ 6695 h 10000"/>
                          <a:gd name="connsiteX47" fmla="*/ 3688 w 10000"/>
                          <a:gd name="connsiteY47" fmla="*/ 7040 h 10000"/>
                          <a:gd name="connsiteX48" fmla="*/ 3366 w 10000"/>
                          <a:gd name="connsiteY48" fmla="*/ 7385 h 10000"/>
                          <a:gd name="connsiteX49" fmla="*/ 3045 w 10000"/>
                          <a:gd name="connsiteY49" fmla="*/ 7701 h 10000"/>
                          <a:gd name="connsiteX50" fmla="*/ 2847 w 10000"/>
                          <a:gd name="connsiteY50" fmla="*/ 7960 h 10000"/>
                          <a:gd name="connsiteX51" fmla="*/ 2698 w 10000"/>
                          <a:gd name="connsiteY51" fmla="*/ 8276 h 10000"/>
                          <a:gd name="connsiteX52" fmla="*/ 2649 w 10000"/>
                          <a:gd name="connsiteY52" fmla="*/ 8621 h 10000"/>
                          <a:gd name="connsiteX53" fmla="*/ 2624 w 10000"/>
                          <a:gd name="connsiteY53" fmla="*/ 8966 h 10000"/>
                          <a:gd name="connsiteX54" fmla="*/ 2673 w 10000"/>
                          <a:gd name="connsiteY54" fmla="*/ 9310 h 10000"/>
                          <a:gd name="connsiteX55" fmla="*/ 2797 w 10000"/>
                          <a:gd name="connsiteY55" fmla="*/ 9626 h 10000"/>
                          <a:gd name="connsiteX56" fmla="*/ 2995 w 10000"/>
                          <a:gd name="connsiteY56" fmla="*/ 9856 h 10000"/>
                          <a:gd name="connsiteX57" fmla="*/ 3243 w 10000"/>
                          <a:gd name="connsiteY57" fmla="*/ 10000 h 10000"/>
                          <a:gd name="connsiteX58" fmla="*/ 3614 w 10000"/>
                          <a:gd name="connsiteY58" fmla="*/ 10000 h 10000"/>
                          <a:gd name="connsiteX59" fmla="*/ 3936 w 10000"/>
                          <a:gd name="connsiteY59" fmla="*/ 9598 h 10000"/>
                          <a:gd name="connsiteX60" fmla="*/ 4356 w 10000"/>
                          <a:gd name="connsiteY60" fmla="*/ 9109 h 10000"/>
                          <a:gd name="connsiteX61" fmla="*/ 4876 w 10000"/>
                          <a:gd name="connsiteY61" fmla="*/ 8592 h 10000"/>
                          <a:gd name="connsiteX62" fmla="*/ 5446 w 10000"/>
                          <a:gd name="connsiteY62" fmla="*/ 8017 h 10000"/>
                          <a:gd name="connsiteX63" fmla="*/ 6064 w 10000"/>
                          <a:gd name="connsiteY63" fmla="*/ 7471 h 10000"/>
                          <a:gd name="connsiteX64" fmla="*/ 6782 w 10000"/>
                          <a:gd name="connsiteY64" fmla="*/ 6983 h 10000"/>
                          <a:gd name="connsiteX65" fmla="*/ 7426 w 10000"/>
                          <a:gd name="connsiteY65" fmla="*/ 6523 h 10000"/>
                          <a:gd name="connsiteX66" fmla="*/ 8020 w 10000"/>
                          <a:gd name="connsiteY66" fmla="*/ 5862 h 10000"/>
                          <a:gd name="connsiteX67" fmla="*/ 8589 w 10000"/>
                          <a:gd name="connsiteY67" fmla="*/ 5057 h 10000"/>
                          <a:gd name="connsiteX68" fmla="*/ 9134 w 10000"/>
                          <a:gd name="connsiteY68" fmla="*/ 3994 h 10000"/>
                          <a:gd name="connsiteX69" fmla="*/ 9233 w 10000"/>
                          <a:gd name="connsiteY69" fmla="*/ 3822 h 10000"/>
                          <a:gd name="connsiteX70" fmla="*/ 9381 w 10000"/>
                          <a:gd name="connsiteY70" fmla="*/ 3621 h 10000"/>
                          <a:gd name="connsiteX71" fmla="*/ 9554 w 10000"/>
                          <a:gd name="connsiteY71" fmla="*/ 3333 h 10000"/>
                          <a:gd name="connsiteX72" fmla="*/ 9728 w 10000"/>
                          <a:gd name="connsiteY72" fmla="*/ 3103 h 10000"/>
                          <a:gd name="connsiteX73" fmla="*/ 9926 w 10000"/>
                          <a:gd name="connsiteY73" fmla="*/ 2845 h 10000"/>
                          <a:gd name="connsiteX74" fmla="*/ 10000 w 10000"/>
                          <a:gd name="connsiteY74" fmla="*/ 2644 h 10000"/>
                          <a:gd name="connsiteX75" fmla="*/ 7426 w 10000"/>
                          <a:gd name="connsiteY75" fmla="*/ 0 h 10000"/>
                          <a:gd name="connsiteX76" fmla="*/ 7104 w 10000"/>
                          <a:gd name="connsiteY76" fmla="*/ 345 h 10000"/>
                          <a:gd name="connsiteX77" fmla="*/ 6832 w 10000"/>
                          <a:gd name="connsiteY77" fmla="*/ 575 h 10000"/>
                          <a:gd name="connsiteX78" fmla="*/ 6584 w 10000"/>
                          <a:gd name="connsiteY78" fmla="*/ 776 h 10000"/>
                          <a:gd name="connsiteX79" fmla="*/ 6460 w 10000"/>
                          <a:gd name="connsiteY79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782 w 10000"/>
                          <a:gd name="connsiteY29" fmla="*/ 7414 h 10000"/>
                          <a:gd name="connsiteX30" fmla="*/ 1807 w 10000"/>
                          <a:gd name="connsiteY30" fmla="*/ 6983 h 10000"/>
                          <a:gd name="connsiteX31" fmla="*/ 1832 w 10000"/>
                          <a:gd name="connsiteY31" fmla="*/ 6580 h 10000"/>
                          <a:gd name="connsiteX32" fmla="*/ 1856 w 10000"/>
                          <a:gd name="connsiteY32" fmla="*/ 6351 h 10000"/>
                          <a:gd name="connsiteX33" fmla="*/ 1856 w 10000"/>
                          <a:gd name="connsiteY33" fmla="*/ 6236 h 10000"/>
                          <a:gd name="connsiteX34" fmla="*/ 3094 w 10000"/>
                          <a:gd name="connsiteY34" fmla="*/ 4684 h 10000"/>
                          <a:gd name="connsiteX35" fmla="*/ 3317 w 10000"/>
                          <a:gd name="connsiteY35" fmla="*/ 4770 h 10000"/>
                          <a:gd name="connsiteX36" fmla="*/ 3589 w 10000"/>
                          <a:gd name="connsiteY36" fmla="*/ 4856 h 10000"/>
                          <a:gd name="connsiteX37" fmla="*/ 3837 w 10000"/>
                          <a:gd name="connsiteY37" fmla="*/ 4914 h 10000"/>
                          <a:gd name="connsiteX38" fmla="*/ 4059 w 10000"/>
                          <a:gd name="connsiteY38" fmla="*/ 4943 h 10000"/>
                          <a:gd name="connsiteX39" fmla="*/ 4233 w 10000"/>
                          <a:gd name="connsiteY39" fmla="*/ 4943 h 10000"/>
                          <a:gd name="connsiteX40" fmla="*/ 4455 w 10000"/>
                          <a:gd name="connsiteY40" fmla="*/ 5086 h 10000"/>
                          <a:gd name="connsiteX41" fmla="*/ 4530 w 10000"/>
                          <a:gd name="connsiteY41" fmla="*/ 5431 h 10000"/>
                          <a:gd name="connsiteX42" fmla="*/ 4530 w 10000"/>
                          <a:gd name="connsiteY42" fmla="*/ 5776 h 10000"/>
                          <a:gd name="connsiteX43" fmla="*/ 4480 w 10000"/>
                          <a:gd name="connsiteY43" fmla="*/ 6092 h 10000"/>
                          <a:gd name="connsiteX44" fmla="*/ 4257 w 10000"/>
                          <a:gd name="connsiteY44" fmla="*/ 6379 h 10000"/>
                          <a:gd name="connsiteX45" fmla="*/ 4010 w 10000"/>
                          <a:gd name="connsiteY45" fmla="*/ 6695 h 10000"/>
                          <a:gd name="connsiteX46" fmla="*/ 3688 w 10000"/>
                          <a:gd name="connsiteY46" fmla="*/ 7040 h 10000"/>
                          <a:gd name="connsiteX47" fmla="*/ 3366 w 10000"/>
                          <a:gd name="connsiteY47" fmla="*/ 7385 h 10000"/>
                          <a:gd name="connsiteX48" fmla="*/ 3045 w 10000"/>
                          <a:gd name="connsiteY48" fmla="*/ 7701 h 10000"/>
                          <a:gd name="connsiteX49" fmla="*/ 2847 w 10000"/>
                          <a:gd name="connsiteY49" fmla="*/ 7960 h 10000"/>
                          <a:gd name="connsiteX50" fmla="*/ 2698 w 10000"/>
                          <a:gd name="connsiteY50" fmla="*/ 8276 h 10000"/>
                          <a:gd name="connsiteX51" fmla="*/ 2649 w 10000"/>
                          <a:gd name="connsiteY51" fmla="*/ 8621 h 10000"/>
                          <a:gd name="connsiteX52" fmla="*/ 2624 w 10000"/>
                          <a:gd name="connsiteY52" fmla="*/ 8966 h 10000"/>
                          <a:gd name="connsiteX53" fmla="*/ 2673 w 10000"/>
                          <a:gd name="connsiteY53" fmla="*/ 9310 h 10000"/>
                          <a:gd name="connsiteX54" fmla="*/ 2797 w 10000"/>
                          <a:gd name="connsiteY54" fmla="*/ 9626 h 10000"/>
                          <a:gd name="connsiteX55" fmla="*/ 2995 w 10000"/>
                          <a:gd name="connsiteY55" fmla="*/ 9856 h 10000"/>
                          <a:gd name="connsiteX56" fmla="*/ 3243 w 10000"/>
                          <a:gd name="connsiteY56" fmla="*/ 10000 h 10000"/>
                          <a:gd name="connsiteX57" fmla="*/ 3614 w 10000"/>
                          <a:gd name="connsiteY57" fmla="*/ 10000 h 10000"/>
                          <a:gd name="connsiteX58" fmla="*/ 3936 w 10000"/>
                          <a:gd name="connsiteY58" fmla="*/ 9598 h 10000"/>
                          <a:gd name="connsiteX59" fmla="*/ 4356 w 10000"/>
                          <a:gd name="connsiteY59" fmla="*/ 9109 h 10000"/>
                          <a:gd name="connsiteX60" fmla="*/ 4876 w 10000"/>
                          <a:gd name="connsiteY60" fmla="*/ 8592 h 10000"/>
                          <a:gd name="connsiteX61" fmla="*/ 5446 w 10000"/>
                          <a:gd name="connsiteY61" fmla="*/ 8017 h 10000"/>
                          <a:gd name="connsiteX62" fmla="*/ 6064 w 10000"/>
                          <a:gd name="connsiteY62" fmla="*/ 7471 h 10000"/>
                          <a:gd name="connsiteX63" fmla="*/ 6782 w 10000"/>
                          <a:gd name="connsiteY63" fmla="*/ 6983 h 10000"/>
                          <a:gd name="connsiteX64" fmla="*/ 7426 w 10000"/>
                          <a:gd name="connsiteY64" fmla="*/ 6523 h 10000"/>
                          <a:gd name="connsiteX65" fmla="*/ 8020 w 10000"/>
                          <a:gd name="connsiteY65" fmla="*/ 5862 h 10000"/>
                          <a:gd name="connsiteX66" fmla="*/ 8589 w 10000"/>
                          <a:gd name="connsiteY66" fmla="*/ 5057 h 10000"/>
                          <a:gd name="connsiteX67" fmla="*/ 9134 w 10000"/>
                          <a:gd name="connsiteY67" fmla="*/ 3994 h 10000"/>
                          <a:gd name="connsiteX68" fmla="*/ 9233 w 10000"/>
                          <a:gd name="connsiteY68" fmla="*/ 3822 h 10000"/>
                          <a:gd name="connsiteX69" fmla="*/ 9381 w 10000"/>
                          <a:gd name="connsiteY69" fmla="*/ 3621 h 10000"/>
                          <a:gd name="connsiteX70" fmla="*/ 9554 w 10000"/>
                          <a:gd name="connsiteY70" fmla="*/ 3333 h 10000"/>
                          <a:gd name="connsiteX71" fmla="*/ 9728 w 10000"/>
                          <a:gd name="connsiteY71" fmla="*/ 3103 h 10000"/>
                          <a:gd name="connsiteX72" fmla="*/ 9926 w 10000"/>
                          <a:gd name="connsiteY72" fmla="*/ 2845 h 10000"/>
                          <a:gd name="connsiteX73" fmla="*/ 10000 w 10000"/>
                          <a:gd name="connsiteY73" fmla="*/ 2644 h 10000"/>
                          <a:gd name="connsiteX74" fmla="*/ 7426 w 10000"/>
                          <a:gd name="connsiteY74" fmla="*/ 0 h 10000"/>
                          <a:gd name="connsiteX75" fmla="*/ 7104 w 10000"/>
                          <a:gd name="connsiteY75" fmla="*/ 345 h 10000"/>
                          <a:gd name="connsiteX76" fmla="*/ 6832 w 10000"/>
                          <a:gd name="connsiteY76" fmla="*/ 575 h 10000"/>
                          <a:gd name="connsiteX77" fmla="*/ 6584 w 10000"/>
                          <a:gd name="connsiteY77" fmla="*/ 776 h 10000"/>
                          <a:gd name="connsiteX78" fmla="*/ 6460 w 10000"/>
                          <a:gd name="connsiteY78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782 w 10000"/>
                          <a:gd name="connsiteY29" fmla="*/ 7414 h 10000"/>
                          <a:gd name="connsiteX30" fmla="*/ 1807 w 10000"/>
                          <a:gd name="connsiteY30" fmla="*/ 6983 h 10000"/>
                          <a:gd name="connsiteX31" fmla="*/ 1832 w 10000"/>
                          <a:gd name="connsiteY31" fmla="*/ 6580 h 10000"/>
                          <a:gd name="connsiteX32" fmla="*/ 1856 w 10000"/>
                          <a:gd name="connsiteY32" fmla="*/ 6351 h 10000"/>
                          <a:gd name="connsiteX33" fmla="*/ 1856 w 10000"/>
                          <a:gd name="connsiteY33" fmla="*/ 6236 h 10000"/>
                          <a:gd name="connsiteX34" fmla="*/ 3094 w 10000"/>
                          <a:gd name="connsiteY34" fmla="*/ 4684 h 10000"/>
                          <a:gd name="connsiteX35" fmla="*/ 3317 w 10000"/>
                          <a:gd name="connsiteY35" fmla="*/ 4770 h 10000"/>
                          <a:gd name="connsiteX36" fmla="*/ 3589 w 10000"/>
                          <a:gd name="connsiteY36" fmla="*/ 4856 h 10000"/>
                          <a:gd name="connsiteX37" fmla="*/ 4059 w 10000"/>
                          <a:gd name="connsiteY37" fmla="*/ 4943 h 10000"/>
                          <a:gd name="connsiteX38" fmla="*/ 4233 w 10000"/>
                          <a:gd name="connsiteY38" fmla="*/ 4943 h 10000"/>
                          <a:gd name="connsiteX39" fmla="*/ 4455 w 10000"/>
                          <a:gd name="connsiteY39" fmla="*/ 5086 h 10000"/>
                          <a:gd name="connsiteX40" fmla="*/ 4530 w 10000"/>
                          <a:gd name="connsiteY40" fmla="*/ 5431 h 10000"/>
                          <a:gd name="connsiteX41" fmla="*/ 4530 w 10000"/>
                          <a:gd name="connsiteY41" fmla="*/ 5776 h 10000"/>
                          <a:gd name="connsiteX42" fmla="*/ 4480 w 10000"/>
                          <a:gd name="connsiteY42" fmla="*/ 6092 h 10000"/>
                          <a:gd name="connsiteX43" fmla="*/ 4257 w 10000"/>
                          <a:gd name="connsiteY43" fmla="*/ 6379 h 10000"/>
                          <a:gd name="connsiteX44" fmla="*/ 4010 w 10000"/>
                          <a:gd name="connsiteY44" fmla="*/ 6695 h 10000"/>
                          <a:gd name="connsiteX45" fmla="*/ 3688 w 10000"/>
                          <a:gd name="connsiteY45" fmla="*/ 7040 h 10000"/>
                          <a:gd name="connsiteX46" fmla="*/ 3366 w 10000"/>
                          <a:gd name="connsiteY46" fmla="*/ 7385 h 10000"/>
                          <a:gd name="connsiteX47" fmla="*/ 3045 w 10000"/>
                          <a:gd name="connsiteY47" fmla="*/ 7701 h 10000"/>
                          <a:gd name="connsiteX48" fmla="*/ 2847 w 10000"/>
                          <a:gd name="connsiteY48" fmla="*/ 7960 h 10000"/>
                          <a:gd name="connsiteX49" fmla="*/ 2698 w 10000"/>
                          <a:gd name="connsiteY49" fmla="*/ 8276 h 10000"/>
                          <a:gd name="connsiteX50" fmla="*/ 2649 w 10000"/>
                          <a:gd name="connsiteY50" fmla="*/ 8621 h 10000"/>
                          <a:gd name="connsiteX51" fmla="*/ 2624 w 10000"/>
                          <a:gd name="connsiteY51" fmla="*/ 8966 h 10000"/>
                          <a:gd name="connsiteX52" fmla="*/ 2673 w 10000"/>
                          <a:gd name="connsiteY52" fmla="*/ 9310 h 10000"/>
                          <a:gd name="connsiteX53" fmla="*/ 2797 w 10000"/>
                          <a:gd name="connsiteY53" fmla="*/ 9626 h 10000"/>
                          <a:gd name="connsiteX54" fmla="*/ 2995 w 10000"/>
                          <a:gd name="connsiteY54" fmla="*/ 9856 h 10000"/>
                          <a:gd name="connsiteX55" fmla="*/ 3243 w 10000"/>
                          <a:gd name="connsiteY55" fmla="*/ 10000 h 10000"/>
                          <a:gd name="connsiteX56" fmla="*/ 3614 w 10000"/>
                          <a:gd name="connsiteY56" fmla="*/ 10000 h 10000"/>
                          <a:gd name="connsiteX57" fmla="*/ 3936 w 10000"/>
                          <a:gd name="connsiteY57" fmla="*/ 9598 h 10000"/>
                          <a:gd name="connsiteX58" fmla="*/ 4356 w 10000"/>
                          <a:gd name="connsiteY58" fmla="*/ 9109 h 10000"/>
                          <a:gd name="connsiteX59" fmla="*/ 4876 w 10000"/>
                          <a:gd name="connsiteY59" fmla="*/ 8592 h 10000"/>
                          <a:gd name="connsiteX60" fmla="*/ 5446 w 10000"/>
                          <a:gd name="connsiteY60" fmla="*/ 8017 h 10000"/>
                          <a:gd name="connsiteX61" fmla="*/ 6064 w 10000"/>
                          <a:gd name="connsiteY61" fmla="*/ 7471 h 10000"/>
                          <a:gd name="connsiteX62" fmla="*/ 6782 w 10000"/>
                          <a:gd name="connsiteY62" fmla="*/ 6983 h 10000"/>
                          <a:gd name="connsiteX63" fmla="*/ 7426 w 10000"/>
                          <a:gd name="connsiteY63" fmla="*/ 6523 h 10000"/>
                          <a:gd name="connsiteX64" fmla="*/ 8020 w 10000"/>
                          <a:gd name="connsiteY64" fmla="*/ 5862 h 10000"/>
                          <a:gd name="connsiteX65" fmla="*/ 8589 w 10000"/>
                          <a:gd name="connsiteY65" fmla="*/ 5057 h 10000"/>
                          <a:gd name="connsiteX66" fmla="*/ 9134 w 10000"/>
                          <a:gd name="connsiteY66" fmla="*/ 3994 h 10000"/>
                          <a:gd name="connsiteX67" fmla="*/ 9233 w 10000"/>
                          <a:gd name="connsiteY67" fmla="*/ 3822 h 10000"/>
                          <a:gd name="connsiteX68" fmla="*/ 9381 w 10000"/>
                          <a:gd name="connsiteY68" fmla="*/ 3621 h 10000"/>
                          <a:gd name="connsiteX69" fmla="*/ 9554 w 10000"/>
                          <a:gd name="connsiteY69" fmla="*/ 3333 h 10000"/>
                          <a:gd name="connsiteX70" fmla="*/ 9728 w 10000"/>
                          <a:gd name="connsiteY70" fmla="*/ 3103 h 10000"/>
                          <a:gd name="connsiteX71" fmla="*/ 9926 w 10000"/>
                          <a:gd name="connsiteY71" fmla="*/ 2845 h 10000"/>
                          <a:gd name="connsiteX72" fmla="*/ 10000 w 10000"/>
                          <a:gd name="connsiteY72" fmla="*/ 2644 h 10000"/>
                          <a:gd name="connsiteX73" fmla="*/ 7426 w 10000"/>
                          <a:gd name="connsiteY73" fmla="*/ 0 h 10000"/>
                          <a:gd name="connsiteX74" fmla="*/ 7104 w 10000"/>
                          <a:gd name="connsiteY74" fmla="*/ 345 h 10000"/>
                          <a:gd name="connsiteX75" fmla="*/ 6832 w 10000"/>
                          <a:gd name="connsiteY75" fmla="*/ 575 h 10000"/>
                          <a:gd name="connsiteX76" fmla="*/ 6584 w 10000"/>
                          <a:gd name="connsiteY76" fmla="*/ 776 h 10000"/>
                          <a:gd name="connsiteX77" fmla="*/ 6460 w 10000"/>
                          <a:gd name="connsiteY77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782 w 10000"/>
                          <a:gd name="connsiteY29" fmla="*/ 7414 h 10000"/>
                          <a:gd name="connsiteX30" fmla="*/ 1807 w 10000"/>
                          <a:gd name="connsiteY30" fmla="*/ 6983 h 10000"/>
                          <a:gd name="connsiteX31" fmla="*/ 1832 w 10000"/>
                          <a:gd name="connsiteY31" fmla="*/ 6580 h 10000"/>
                          <a:gd name="connsiteX32" fmla="*/ 1856 w 10000"/>
                          <a:gd name="connsiteY32" fmla="*/ 6351 h 10000"/>
                          <a:gd name="connsiteX33" fmla="*/ 1856 w 10000"/>
                          <a:gd name="connsiteY33" fmla="*/ 6236 h 10000"/>
                          <a:gd name="connsiteX34" fmla="*/ 3094 w 10000"/>
                          <a:gd name="connsiteY34" fmla="*/ 4684 h 10000"/>
                          <a:gd name="connsiteX35" fmla="*/ 3317 w 10000"/>
                          <a:gd name="connsiteY35" fmla="*/ 4770 h 10000"/>
                          <a:gd name="connsiteX36" fmla="*/ 3589 w 10000"/>
                          <a:gd name="connsiteY36" fmla="*/ 4856 h 10000"/>
                          <a:gd name="connsiteX37" fmla="*/ 4059 w 10000"/>
                          <a:gd name="connsiteY37" fmla="*/ 4943 h 10000"/>
                          <a:gd name="connsiteX38" fmla="*/ 4233 w 10000"/>
                          <a:gd name="connsiteY38" fmla="*/ 4943 h 10000"/>
                          <a:gd name="connsiteX39" fmla="*/ 4530 w 10000"/>
                          <a:gd name="connsiteY39" fmla="*/ 5431 h 10000"/>
                          <a:gd name="connsiteX40" fmla="*/ 4530 w 10000"/>
                          <a:gd name="connsiteY40" fmla="*/ 5776 h 10000"/>
                          <a:gd name="connsiteX41" fmla="*/ 4480 w 10000"/>
                          <a:gd name="connsiteY41" fmla="*/ 6092 h 10000"/>
                          <a:gd name="connsiteX42" fmla="*/ 4257 w 10000"/>
                          <a:gd name="connsiteY42" fmla="*/ 6379 h 10000"/>
                          <a:gd name="connsiteX43" fmla="*/ 4010 w 10000"/>
                          <a:gd name="connsiteY43" fmla="*/ 6695 h 10000"/>
                          <a:gd name="connsiteX44" fmla="*/ 3688 w 10000"/>
                          <a:gd name="connsiteY44" fmla="*/ 7040 h 10000"/>
                          <a:gd name="connsiteX45" fmla="*/ 3366 w 10000"/>
                          <a:gd name="connsiteY45" fmla="*/ 7385 h 10000"/>
                          <a:gd name="connsiteX46" fmla="*/ 3045 w 10000"/>
                          <a:gd name="connsiteY46" fmla="*/ 7701 h 10000"/>
                          <a:gd name="connsiteX47" fmla="*/ 2847 w 10000"/>
                          <a:gd name="connsiteY47" fmla="*/ 7960 h 10000"/>
                          <a:gd name="connsiteX48" fmla="*/ 2698 w 10000"/>
                          <a:gd name="connsiteY48" fmla="*/ 8276 h 10000"/>
                          <a:gd name="connsiteX49" fmla="*/ 2649 w 10000"/>
                          <a:gd name="connsiteY49" fmla="*/ 8621 h 10000"/>
                          <a:gd name="connsiteX50" fmla="*/ 2624 w 10000"/>
                          <a:gd name="connsiteY50" fmla="*/ 8966 h 10000"/>
                          <a:gd name="connsiteX51" fmla="*/ 2673 w 10000"/>
                          <a:gd name="connsiteY51" fmla="*/ 9310 h 10000"/>
                          <a:gd name="connsiteX52" fmla="*/ 2797 w 10000"/>
                          <a:gd name="connsiteY52" fmla="*/ 9626 h 10000"/>
                          <a:gd name="connsiteX53" fmla="*/ 2995 w 10000"/>
                          <a:gd name="connsiteY53" fmla="*/ 9856 h 10000"/>
                          <a:gd name="connsiteX54" fmla="*/ 3243 w 10000"/>
                          <a:gd name="connsiteY54" fmla="*/ 10000 h 10000"/>
                          <a:gd name="connsiteX55" fmla="*/ 3614 w 10000"/>
                          <a:gd name="connsiteY55" fmla="*/ 10000 h 10000"/>
                          <a:gd name="connsiteX56" fmla="*/ 3936 w 10000"/>
                          <a:gd name="connsiteY56" fmla="*/ 9598 h 10000"/>
                          <a:gd name="connsiteX57" fmla="*/ 4356 w 10000"/>
                          <a:gd name="connsiteY57" fmla="*/ 9109 h 10000"/>
                          <a:gd name="connsiteX58" fmla="*/ 4876 w 10000"/>
                          <a:gd name="connsiteY58" fmla="*/ 8592 h 10000"/>
                          <a:gd name="connsiteX59" fmla="*/ 5446 w 10000"/>
                          <a:gd name="connsiteY59" fmla="*/ 8017 h 10000"/>
                          <a:gd name="connsiteX60" fmla="*/ 6064 w 10000"/>
                          <a:gd name="connsiteY60" fmla="*/ 7471 h 10000"/>
                          <a:gd name="connsiteX61" fmla="*/ 6782 w 10000"/>
                          <a:gd name="connsiteY61" fmla="*/ 6983 h 10000"/>
                          <a:gd name="connsiteX62" fmla="*/ 7426 w 10000"/>
                          <a:gd name="connsiteY62" fmla="*/ 6523 h 10000"/>
                          <a:gd name="connsiteX63" fmla="*/ 8020 w 10000"/>
                          <a:gd name="connsiteY63" fmla="*/ 5862 h 10000"/>
                          <a:gd name="connsiteX64" fmla="*/ 8589 w 10000"/>
                          <a:gd name="connsiteY64" fmla="*/ 5057 h 10000"/>
                          <a:gd name="connsiteX65" fmla="*/ 9134 w 10000"/>
                          <a:gd name="connsiteY65" fmla="*/ 3994 h 10000"/>
                          <a:gd name="connsiteX66" fmla="*/ 9233 w 10000"/>
                          <a:gd name="connsiteY66" fmla="*/ 3822 h 10000"/>
                          <a:gd name="connsiteX67" fmla="*/ 9381 w 10000"/>
                          <a:gd name="connsiteY67" fmla="*/ 3621 h 10000"/>
                          <a:gd name="connsiteX68" fmla="*/ 9554 w 10000"/>
                          <a:gd name="connsiteY68" fmla="*/ 3333 h 10000"/>
                          <a:gd name="connsiteX69" fmla="*/ 9728 w 10000"/>
                          <a:gd name="connsiteY69" fmla="*/ 3103 h 10000"/>
                          <a:gd name="connsiteX70" fmla="*/ 9926 w 10000"/>
                          <a:gd name="connsiteY70" fmla="*/ 2845 h 10000"/>
                          <a:gd name="connsiteX71" fmla="*/ 10000 w 10000"/>
                          <a:gd name="connsiteY71" fmla="*/ 2644 h 10000"/>
                          <a:gd name="connsiteX72" fmla="*/ 7426 w 10000"/>
                          <a:gd name="connsiteY72" fmla="*/ 0 h 10000"/>
                          <a:gd name="connsiteX73" fmla="*/ 7104 w 10000"/>
                          <a:gd name="connsiteY73" fmla="*/ 345 h 10000"/>
                          <a:gd name="connsiteX74" fmla="*/ 6832 w 10000"/>
                          <a:gd name="connsiteY74" fmla="*/ 575 h 10000"/>
                          <a:gd name="connsiteX75" fmla="*/ 6584 w 10000"/>
                          <a:gd name="connsiteY75" fmla="*/ 776 h 10000"/>
                          <a:gd name="connsiteX76" fmla="*/ 6460 w 10000"/>
                          <a:gd name="connsiteY76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782 w 10000"/>
                          <a:gd name="connsiteY29" fmla="*/ 7414 h 10000"/>
                          <a:gd name="connsiteX30" fmla="*/ 1807 w 10000"/>
                          <a:gd name="connsiteY30" fmla="*/ 6983 h 10000"/>
                          <a:gd name="connsiteX31" fmla="*/ 1832 w 10000"/>
                          <a:gd name="connsiteY31" fmla="*/ 6580 h 10000"/>
                          <a:gd name="connsiteX32" fmla="*/ 1856 w 10000"/>
                          <a:gd name="connsiteY32" fmla="*/ 6351 h 10000"/>
                          <a:gd name="connsiteX33" fmla="*/ 1856 w 10000"/>
                          <a:gd name="connsiteY33" fmla="*/ 6236 h 10000"/>
                          <a:gd name="connsiteX34" fmla="*/ 3094 w 10000"/>
                          <a:gd name="connsiteY34" fmla="*/ 4684 h 10000"/>
                          <a:gd name="connsiteX35" fmla="*/ 3317 w 10000"/>
                          <a:gd name="connsiteY35" fmla="*/ 4770 h 10000"/>
                          <a:gd name="connsiteX36" fmla="*/ 3589 w 10000"/>
                          <a:gd name="connsiteY36" fmla="*/ 4856 h 10000"/>
                          <a:gd name="connsiteX37" fmla="*/ 4233 w 10000"/>
                          <a:gd name="connsiteY37" fmla="*/ 4943 h 10000"/>
                          <a:gd name="connsiteX38" fmla="*/ 4530 w 10000"/>
                          <a:gd name="connsiteY38" fmla="*/ 5431 h 10000"/>
                          <a:gd name="connsiteX39" fmla="*/ 4530 w 10000"/>
                          <a:gd name="connsiteY39" fmla="*/ 5776 h 10000"/>
                          <a:gd name="connsiteX40" fmla="*/ 4480 w 10000"/>
                          <a:gd name="connsiteY40" fmla="*/ 6092 h 10000"/>
                          <a:gd name="connsiteX41" fmla="*/ 4257 w 10000"/>
                          <a:gd name="connsiteY41" fmla="*/ 6379 h 10000"/>
                          <a:gd name="connsiteX42" fmla="*/ 4010 w 10000"/>
                          <a:gd name="connsiteY42" fmla="*/ 6695 h 10000"/>
                          <a:gd name="connsiteX43" fmla="*/ 3688 w 10000"/>
                          <a:gd name="connsiteY43" fmla="*/ 7040 h 10000"/>
                          <a:gd name="connsiteX44" fmla="*/ 3366 w 10000"/>
                          <a:gd name="connsiteY44" fmla="*/ 7385 h 10000"/>
                          <a:gd name="connsiteX45" fmla="*/ 3045 w 10000"/>
                          <a:gd name="connsiteY45" fmla="*/ 7701 h 10000"/>
                          <a:gd name="connsiteX46" fmla="*/ 2847 w 10000"/>
                          <a:gd name="connsiteY46" fmla="*/ 7960 h 10000"/>
                          <a:gd name="connsiteX47" fmla="*/ 2698 w 10000"/>
                          <a:gd name="connsiteY47" fmla="*/ 8276 h 10000"/>
                          <a:gd name="connsiteX48" fmla="*/ 2649 w 10000"/>
                          <a:gd name="connsiteY48" fmla="*/ 8621 h 10000"/>
                          <a:gd name="connsiteX49" fmla="*/ 2624 w 10000"/>
                          <a:gd name="connsiteY49" fmla="*/ 8966 h 10000"/>
                          <a:gd name="connsiteX50" fmla="*/ 2673 w 10000"/>
                          <a:gd name="connsiteY50" fmla="*/ 9310 h 10000"/>
                          <a:gd name="connsiteX51" fmla="*/ 2797 w 10000"/>
                          <a:gd name="connsiteY51" fmla="*/ 9626 h 10000"/>
                          <a:gd name="connsiteX52" fmla="*/ 2995 w 10000"/>
                          <a:gd name="connsiteY52" fmla="*/ 9856 h 10000"/>
                          <a:gd name="connsiteX53" fmla="*/ 3243 w 10000"/>
                          <a:gd name="connsiteY53" fmla="*/ 10000 h 10000"/>
                          <a:gd name="connsiteX54" fmla="*/ 3614 w 10000"/>
                          <a:gd name="connsiteY54" fmla="*/ 10000 h 10000"/>
                          <a:gd name="connsiteX55" fmla="*/ 3936 w 10000"/>
                          <a:gd name="connsiteY55" fmla="*/ 9598 h 10000"/>
                          <a:gd name="connsiteX56" fmla="*/ 4356 w 10000"/>
                          <a:gd name="connsiteY56" fmla="*/ 9109 h 10000"/>
                          <a:gd name="connsiteX57" fmla="*/ 4876 w 10000"/>
                          <a:gd name="connsiteY57" fmla="*/ 8592 h 10000"/>
                          <a:gd name="connsiteX58" fmla="*/ 5446 w 10000"/>
                          <a:gd name="connsiteY58" fmla="*/ 8017 h 10000"/>
                          <a:gd name="connsiteX59" fmla="*/ 6064 w 10000"/>
                          <a:gd name="connsiteY59" fmla="*/ 7471 h 10000"/>
                          <a:gd name="connsiteX60" fmla="*/ 6782 w 10000"/>
                          <a:gd name="connsiteY60" fmla="*/ 6983 h 10000"/>
                          <a:gd name="connsiteX61" fmla="*/ 7426 w 10000"/>
                          <a:gd name="connsiteY61" fmla="*/ 6523 h 10000"/>
                          <a:gd name="connsiteX62" fmla="*/ 8020 w 10000"/>
                          <a:gd name="connsiteY62" fmla="*/ 5862 h 10000"/>
                          <a:gd name="connsiteX63" fmla="*/ 8589 w 10000"/>
                          <a:gd name="connsiteY63" fmla="*/ 5057 h 10000"/>
                          <a:gd name="connsiteX64" fmla="*/ 9134 w 10000"/>
                          <a:gd name="connsiteY64" fmla="*/ 3994 h 10000"/>
                          <a:gd name="connsiteX65" fmla="*/ 9233 w 10000"/>
                          <a:gd name="connsiteY65" fmla="*/ 3822 h 10000"/>
                          <a:gd name="connsiteX66" fmla="*/ 9381 w 10000"/>
                          <a:gd name="connsiteY66" fmla="*/ 3621 h 10000"/>
                          <a:gd name="connsiteX67" fmla="*/ 9554 w 10000"/>
                          <a:gd name="connsiteY67" fmla="*/ 3333 h 10000"/>
                          <a:gd name="connsiteX68" fmla="*/ 9728 w 10000"/>
                          <a:gd name="connsiteY68" fmla="*/ 3103 h 10000"/>
                          <a:gd name="connsiteX69" fmla="*/ 9926 w 10000"/>
                          <a:gd name="connsiteY69" fmla="*/ 2845 h 10000"/>
                          <a:gd name="connsiteX70" fmla="*/ 10000 w 10000"/>
                          <a:gd name="connsiteY70" fmla="*/ 2644 h 10000"/>
                          <a:gd name="connsiteX71" fmla="*/ 7426 w 10000"/>
                          <a:gd name="connsiteY71" fmla="*/ 0 h 10000"/>
                          <a:gd name="connsiteX72" fmla="*/ 7104 w 10000"/>
                          <a:gd name="connsiteY72" fmla="*/ 345 h 10000"/>
                          <a:gd name="connsiteX73" fmla="*/ 6832 w 10000"/>
                          <a:gd name="connsiteY73" fmla="*/ 575 h 10000"/>
                          <a:gd name="connsiteX74" fmla="*/ 6584 w 10000"/>
                          <a:gd name="connsiteY74" fmla="*/ 776 h 10000"/>
                          <a:gd name="connsiteX75" fmla="*/ 6460 w 10000"/>
                          <a:gd name="connsiteY75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782 w 10000"/>
                          <a:gd name="connsiteY29" fmla="*/ 7414 h 10000"/>
                          <a:gd name="connsiteX30" fmla="*/ 1807 w 10000"/>
                          <a:gd name="connsiteY30" fmla="*/ 6983 h 10000"/>
                          <a:gd name="connsiteX31" fmla="*/ 1832 w 10000"/>
                          <a:gd name="connsiteY31" fmla="*/ 6580 h 10000"/>
                          <a:gd name="connsiteX32" fmla="*/ 1856 w 10000"/>
                          <a:gd name="connsiteY32" fmla="*/ 6351 h 10000"/>
                          <a:gd name="connsiteX33" fmla="*/ 1856 w 10000"/>
                          <a:gd name="connsiteY33" fmla="*/ 6236 h 10000"/>
                          <a:gd name="connsiteX34" fmla="*/ 3094 w 10000"/>
                          <a:gd name="connsiteY34" fmla="*/ 4684 h 10000"/>
                          <a:gd name="connsiteX35" fmla="*/ 3317 w 10000"/>
                          <a:gd name="connsiteY35" fmla="*/ 4770 h 10000"/>
                          <a:gd name="connsiteX36" fmla="*/ 3589 w 10000"/>
                          <a:gd name="connsiteY36" fmla="*/ 4856 h 10000"/>
                          <a:gd name="connsiteX37" fmla="*/ 4530 w 10000"/>
                          <a:gd name="connsiteY37" fmla="*/ 5431 h 10000"/>
                          <a:gd name="connsiteX38" fmla="*/ 4530 w 10000"/>
                          <a:gd name="connsiteY38" fmla="*/ 5776 h 10000"/>
                          <a:gd name="connsiteX39" fmla="*/ 4480 w 10000"/>
                          <a:gd name="connsiteY39" fmla="*/ 6092 h 10000"/>
                          <a:gd name="connsiteX40" fmla="*/ 4257 w 10000"/>
                          <a:gd name="connsiteY40" fmla="*/ 6379 h 10000"/>
                          <a:gd name="connsiteX41" fmla="*/ 4010 w 10000"/>
                          <a:gd name="connsiteY41" fmla="*/ 6695 h 10000"/>
                          <a:gd name="connsiteX42" fmla="*/ 3688 w 10000"/>
                          <a:gd name="connsiteY42" fmla="*/ 7040 h 10000"/>
                          <a:gd name="connsiteX43" fmla="*/ 3366 w 10000"/>
                          <a:gd name="connsiteY43" fmla="*/ 7385 h 10000"/>
                          <a:gd name="connsiteX44" fmla="*/ 3045 w 10000"/>
                          <a:gd name="connsiteY44" fmla="*/ 7701 h 10000"/>
                          <a:gd name="connsiteX45" fmla="*/ 2847 w 10000"/>
                          <a:gd name="connsiteY45" fmla="*/ 7960 h 10000"/>
                          <a:gd name="connsiteX46" fmla="*/ 2698 w 10000"/>
                          <a:gd name="connsiteY46" fmla="*/ 8276 h 10000"/>
                          <a:gd name="connsiteX47" fmla="*/ 2649 w 10000"/>
                          <a:gd name="connsiteY47" fmla="*/ 8621 h 10000"/>
                          <a:gd name="connsiteX48" fmla="*/ 2624 w 10000"/>
                          <a:gd name="connsiteY48" fmla="*/ 8966 h 10000"/>
                          <a:gd name="connsiteX49" fmla="*/ 2673 w 10000"/>
                          <a:gd name="connsiteY49" fmla="*/ 9310 h 10000"/>
                          <a:gd name="connsiteX50" fmla="*/ 2797 w 10000"/>
                          <a:gd name="connsiteY50" fmla="*/ 9626 h 10000"/>
                          <a:gd name="connsiteX51" fmla="*/ 2995 w 10000"/>
                          <a:gd name="connsiteY51" fmla="*/ 9856 h 10000"/>
                          <a:gd name="connsiteX52" fmla="*/ 3243 w 10000"/>
                          <a:gd name="connsiteY52" fmla="*/ 10000 h 10000"/>
                          <a:gd name="connsiteX53" fmla="*/ 3614 w 10000"/>
                          <a:gd name="connsiteY53" fmla="*/ 10000 h 10000"/>
                          <a:gd name="connsiteX54" fmla="*/ 3936 w 10000"/>
                          <a:gd name="connsiteY54" fmla="*/ 9598 h 10000"/>
                          <a:gd name="connsiteX55" fmla="*/ 4356 w 10000"/>
                          <a:gd name="connsiteY55" fmla="*/ 9109 h 10000"/>
                          <a:gd name="connsiteX56" fmla="*/ 4876 w 10000"/>
                          <a:gd name="connsiteY56" fmla="*/ 8592 h 10000"/>
                          <a:gd name="connsiteX57" fmla="*/ 5446 w 10000"/>
                          <a:gd name="connsiteY57" fmla="*/ 8017 h 10000"/>
                          <a:gd name="connsiteX58" fmla="*/ 6064 w 10000"/>
                          <a:gd name="connsiteY58" fmla="*/ 7471 h 10000"/>
                          <a:gd name="connsiteX59" fmla="*/ 6782 w 10000"/>
                          <a:gd name="connsiteY59" fmla="*/ 6983 h 10000"/>
                          <a:gd name="connsiteX60" fmla="*/ 7426 w 10000"/>
                          <a:gd name="connsiteY60" fmla="*/ 6523 h 10000"/>
                          <a:gd name="connsiteX61" fmla="*/ 8020 w 10000"/>
                          <a:gd name="connsiteY61" fmla="*/ 5862 h 10000"/>
                          <a:gd name="connsiteX62" fmla="*/ 8589 w 10000"/>
                          <a:gd name="connsiteY62" fmla="*/ 5057 h 10000"/>
                          <a:gd name="connsiteX63" fmla="*/ 9134 w 10000"/>
                          <a:gd name="connsiteY63" fmla="*/ 3994 h 10000"/>
                          <a:gd name="connsiteX64" fmla="*/ 9233 w 10000"/>
                          <a:gd name="connsiteY64" fmla="*/ 3822 h 10000"/>
                          <a:gd name="connsiteX65" fmla="*/ 9381 w 10000"/>
                          <a:gd name="connsiteY65" fmla="*/ 3621 h 10000"/>
                          <a:gd name="connsiteX66" fmla="*/ 9554 w 10000"/>
                          <a:gd name="connsiteY66" fmla="*/ 3333 h 10000"/>
                          <a:gd name="connsiteX67" fmla="*/ 9728 w 10000"/>
                          <a:gd name="connsiteY67" fmla="*/ 3103 h 10000"/>
                          <a:gd name="connsiteX68" fmla="*/ 9926 w 10000"/>
                          <a:gd name="connsiteY68" fmla="*/ 2845 h 10000"/>
                          <a:gd name="connsiteX69" fmla="*/ 10000 w 10000"/>
                          <a:gd name="connsiteY69" fmla="*/ 2644 h 10000"/>
                          <a:gd name="connsiteX70" fmla="*/ 7426 w 10000"/>
                          <a:gd name="connsiteY70" fmla="*/ 0 h 10000"/>
                          <a:gd name="connsiteX71" fmla="*/ 7104 w 10000"/>
                          <a:gd name="connsiteY71" fmla="*/ 345 h 10000"/>
                          <a:gd name="connsiteX72" fmla="*/ 6832 w 10000"/>
                          <a:gd name="connsiteY72" fmla="*/ 575 h 10000"/>
                          <a:gd name="connsiteX73" fmla="*/ 6584 w 10000"/>
                          <a:gd name="connsiteY73" fmla="*/ 776 h 10000"/>
                          <a:gd name="connsiteX74" fmla="*/ 6460 w 10000"/>
                          <a:gd name="connsiteY74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782 w 10000"/>
                          <a:gd name="connsiteY29" fmla="*/ 7414 h 10000"/>
                          <a:gd name="connsiteX30" fmla="*/ 1807 w 10000"/>
                          <a:gd name="connsiteY30" fmla="*/ 6983 h 10000"/>
                          <a:gd name="connsiteX31" fmla="*/ 1832 w 10000"/>
                          <a:gd name="connsiteY31" fmla="*/ 6580 h 10000"/>
                          <a:gd name="connsiteX32" fmla="*/ 1856 w 10000"/>
                          <a:gd name="connsiteY32" fmla="*/ 6351 h 10000"/>
                          <a:gd name="connsiteX33" fmla="*/ 1856 w 10000"/>
                          <a:gd name="connsiteY33" fmla="*/ 6236 h 10000"/>
                          <a:gd name="connsiteX34" fmla="*/ 3094 w 10000"/>
                          <a:gd name="connsiteY34" fmla="*/ 4684 h 10000"/>
                          <a:gd name="connsiteX35" fmla="*/ 3317 w 10000"/>
                          <a:gd name="connsiteY35" fmla="*/ 4770 h 10000"/>
                          <a:gd name="connsiteX36" fmla="*/ 4530 w 10000"/>
                          <a:gd name="connsiteY36" fmla="*/ 5431 h 10000"/>
                          <a:gd name="connsiteX37" fmla="*/ 4530 w 10000"/>
                          <a:gd name="connsiteY37" fmla="*/ 5776 h 10000"/>
                          <a:gd name="connsiteX38" fmla="*/ 4480 w 10000"/>
                          <a:gd name="connsiteY38" fmla="*/ 6092 h 10000"/>
                          <a:gd name="connsiteX39" fmla="*/ 4257 w 10000"/>
                          <a:gd name="connsiteY39" fmla="*/ 6379 h 10000"/>
                          <a:gd name="connsiteX40" fmla="*/ 4010 w 10000"/>
                          <a:gd name="connsiteY40" fmla="*/ 6695 h 10000"/>
                          <a:gd name="connsiteX41" fmla="*/ 3688 w 10000"/>
                          <a:gd name="connsiteY41" fmla="*/ 7040 h 10000"/>
                          <a:gd name="connsiteX42" fmla="*/ 3366 w 10000"/>
                          <a:gd name="connsiteY42" fmla="*/ 7385 h 10000"/>
                          <a:gd name="connsiteX43" fmla="*/ 3045 w 10000"/>
                          <a:gd name="connsiteY43" fmla="*/ 7701 h 10000"/>
                          <a:gd name="connsiteX44" fmla="*/ 2847 w 10000"/>
                          <a:gd name="connsiteY44" fmla="*/ 7960 h 10000"/>
                          <a:gd name="connsiteX45" fmla="*/ 2698 w 10000"/>
                          <a:gd name="connsiteY45" fmla="*/ 8276 h 10000"/>
                          <a:gd name="connsiteX46" fmla="*/ 2649 w 10000"/>
                          <a:gd name="connsiteY46" fmla="*/ 8621 h 10000"/>
                          <a:gd name="connsiteX47" fmla="*/ 2624 w 10000"/>
                          <a:gd name="connsiteY47" fmla="*/ 8966 h 10000"/>
                          <a:gd name="connsiteX48" fmla="*/ 2673 w 10000"/>
                          <a:gd name="connsiteY48" fmla="*/ 9310 h 10000"/>
                          <a:gd name="connsiteX49" fmla="*/ 2797 w 10000"/>
                          <a:gd name="connsiteY49" fmla="*/ 9626 h 10000"/>
                          <a:gd name="connsiteX50" fmla="*/ 2995 w 10000"/>
                          <a:gd name="connsiteY50" fmla="*/ 9856 h 10000"/>
                          <a:gd name="connsiteX51" fmla="*/ 3243 w 10000"/>
                          <a:gd name="connsiteY51" fmla="*/ 10000 h 10000"/>
                          <a:gd name="connsiteX52" fmla="*/ 3614 w 10000"/>
                          <a:gd name="connsiteY52" fmla="*/ 10000 h 10000"/>
                          <a:gd name="connsiteX53" fmla="*/ 3936 w 10000"/>
                          <a:gd name="connsiteY53" fmla="*/ 9598 h 10000"/>
                          <a:gd name="connsiteX54" fmla="*/ 4356 w 10000"/>
                          <a:gd name="connsiteY54" fmla="*/ 9109 h 10000"/>
                          <a:gd name="connsiteX55" fmla="*/ 4876 w 10000"/>
                          <a:gd name="connsiteY55" fmla="*/ 8592 h 10000"/>
                          <a:gd name="connsiteX56" fmla="*/ 5446 w 10000"/>
                          <a:gd name="connsiteY56" fmla="*/ 8017 h 10000"/>
                          <a:gd name="connsiteX57" fmla="*/ 6064 w 10000"/>
                          <a:gd name="connsiteY57" fmla="*/ 7471 h 10000"/>
                          <a:gd name="connsiteX58" fmla="*/ 6782 w 10000"/>
                          <a:gd name="connsiteY58" fmla="*/ 6983 h 10000"/>
                          <a:gd name="connsiteX59" fmla="*/ 7426 w 10000"/>
                          <a:gd name="connsiteY59" fmla="*/ 6523 h 10000"/>
                          <a:gd name="connsiteX60" fmla="*/ 8020 w 10000"/>
                          <a:gd name="connsiteY60" fmla="*/ 5862 h 10000"/>
                          <a:gd name="connsiteX61" fmla="*/ 8589 w 10000"/>
                          <a:gd name="connsiteY61" fmla="*/ 5057 h 10000"/>
                          <a:gd name="connsiteX62" fmla="*/ 9134 w 10000"/>
                          <a:gd name="connsiteY62" fmla="*/ 3994 h 10000"/>
                          <a:gd name="connsiteX63" fmla="*/ 9233 w 10000"/>
                          <a:gd name="connsiteY63" fmla="*/ 3822 h 10000"/>
                          <a:gd name="connsiteX64" fmla="*/ 9381 w 10000"/>
                          <a:gd name="connsiteY64" fmla="*/ 3621 h 10000"/>
                          <a:gd name="connsiteX65" fmla="*/ 9554 w 10000"/>
                          <a:gd name="connsiteY65" fmla="*/ 3333 h 10000"/>
                          <a:gd name="connsiteX66" fmla="*/ 9728 w 10000"/>
                          <a:gd name="connsiteY66" fmla="*/ 3103 h 10000"/>
                          <a:gd name="connsiteX67" fmla="*/ 9926 w 10000"/>
                          <a:gd name="connsiteY67" fmla="*/ 2845 h 10000"/>
                          <a:gd name="connsiteX68" fmla="*/ 10000 w 10000"/>
                          <a:gd name="connsiteY68" fmla="*/ 2644 h 10000"/>
                          <a:gd name="connsiteX69" fmla="*/ 7426 w 10000"/>
                          <a:gd name="connsiteY69" fmla="*/ 0 h 10000"/>
                          <a:gd name="connsiteX70" fmla="*/ 7104 w 10000"/>
                          <a:gd name="connsiteY70" fmla="*/ 345 h 10000"/>
                          <a:gd name="connsiteX71" fmla="*/ 6832 w 10000"/>
                          <a:gd name="connsiteY71" fmla="*/ 575 h 10000"/>
                          <a:gd name="connsiteX72" fmla="*/ 6584 w 10000"/>
                          <a:gd name="connsiteY72" fmla="*/ 776 h 10000"/>
                          <a:gd name="connsiteX73" fmla="*/ 6460 w 10000"/>
                          <a:gd name="connsiteY73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782 w 10000"/>
                          <a:gd name="connsiteY29" fmla="*/ 7414 h 10000"/>
                          <a:gd name="connsiteX30" fmla="*/ 1807 w 10000"/>
                          <a:gd name="connsiteY30" fmla="*/ 6983 h 10000"/>
                          <a:gd name="connsiteX31" fmla="*/ 1832 w 10000"/>
                          <a:gd name="connsiteY31" fmla="*/ 6580 h 10000"/>
                          <a:gd name="connsiteX32" fmla="*/ 1856 w 10000"/>
                          <a:gd name="connsiteY32" fmla="*/ 6351 h 10000"/>
                          <a:gd name="connsiteX33" fmla="*/ 1856 w 10000"/>
                          <a:gd name="connsiteY33" fmla="*/ 6236 h 10000"/>
                          <a:gd name="connsiteX34" fmla="*/ 3094 w 10000"/>
                          <a:gd name="connsiteY34" fmla="*/ 4684 h 10000"/>
                          <a:gd name="connsiteX35" fmla="*/ 4530 w 10000"/>
                          <a:gd name="connsiteY35" fmla="*/ 5431 h 10000"/>
                          <a:gd name="connsiteX36" fmla="*/ 4530 w 10000"/>
                          <a:gd name="connsiteY36" fmla="*/ 5776 h 10000"/>
                          <a:gd name="connsiteX37" fmla="*/ 4480 w 10000"/>
                          <a:gd name="connsiteY37" fmla="*/ 6092 h 10000"/>
                          <a:gd name="connsiteX38" fmla="*/ 4257 w 10000"/>
                          <a:gd name="connsiteY38" fmla="*/ 6379 h 10000"/>
                          <a:gd name="connsiteX39" fmla="*/ 4010 w 10000"/>
                          <a:gd name="connsiteY39" fmla="*/ 6695 h 10000"/>
                          <a:gd name="connsiteX40" fmla="*/ 3688 w 10000"/>
                          <a:gd name="connsiteY40" fmla="*/ 7040 h 10000"/>
                          <a:gd name="connsiteX41" fmla="*/ 3366 w 10000"/>
                          <a:gd name="connsiteY41" fmla="*/ 7385 h 10000"/>
                          <a:gd name="connsiteX42" fmla="*/ 3045 w 10000"/>
                          <a:gd name="connsiteY42" fmla="*/ 7701 h 10000"/>
                          <a:gd name="connsiteX43" fmla="*/ 2847 w 10000"/>
                          <a:gd name="connsiteY43" fmla="*/ 7960 h 10000"/>
                          <a:gd name="connsiteX44" fmla="*/ 2698 w 10000"/>
                          <a:gd name="connsiteY44" fmla="*/ 8276 h 10000"/>
                          <a:gd name="connsiteX45" fmla="*/ 2649 w 10000"/>
                          <a:gd name="connsiteY45" fmla="*/ 8621 h 10000"/>
                          <a:gd name="connsiteX46" fmla="*/ 2624 w 10000"/>
                          <a:gd name="connsiteY46" fmla="*/ 8966 h 10000"/>
                          <a:gd name="connsiteX47" fmla="*/ 2673 w 10000"/>
                          <a:gd name="connsiteY47" fmla="*/ 9310 h 10000"/>
                          <a:gd name="connsiteX48" fmla="*/ 2797 w 10000"/>
                          <a:gd name="connsiteY48" fmla="*/ 9626 h 10000"/>
                          <a:gd name="connsiteX49" fmla="*/ 2995 w 10000"/>
                          <a:gd name="connsiteY49" fmla="*/ 9856 h 10000"/>
                          <a:gd name="connsiteX50" fmla="*/ 3243 w 10000"/>
                          <a:gd name="connsiteY50" fmla="*/ 10000 h 10000"/>
                          <a:gd name="connsiteX51" fmla="*/ 3614 w 10000"/>
                          <a:gd name="connsiteY51" fmla="*/ 10000 h 10000"/>
                          <a:gd name="connsiteX52" fmla="*/ 3936 w 10000"/>
                          <a:gd name="connsiteY52" fmla="*/ 9598 h 10000"/>
                          <a:gd name="connsiteX53" fmla="*/ 4356 w 10000"/>
                          <a:gd name="connsiteY53" fmla="*/ 9109 h 10000"/>
                          <a:gd name="connsiteX54" fmla="*/ 4876 w 10000"/>
                          <a:gd name="connsiteY54" fmla="*/ 8592 h 10000"/>
                          <a:gd name="connsiteX55" fmla="*/ 5446 w 10000"/>
                          <a:gd name="connsiteY55" fmla="*/ 8017 h 10000"/>
                          <a:gd name="connsiteX56" fmla="*/ 6064 w 10000"/>
                          <a:gd name="connsiteY56" fmla="*/ 7471 h 10000"/>
                          <a:gd name="connsiteX57" fmla="*/ 6782 w 10000"/>
                          <a:gd name="connsiteY57" fmla="*/ 6983 h 10000"/>
                          <a:gd name="connsiteX58" fmla="*/ 7426 w 10000"/>
                          <a:gd name="connsiteY58" fmla="*/ 6523 h 10000"/>
                          <a:gd name="connsiteX59" fmla="*/ 8020 w 10000"/>
                          <a:gd name="connsiteY59" fmla="*/ 5862 h 10000"/>
                          <a:gd name="connsiteX60" fmla="*/ 8589 w 10000"/>
                          <a:gd name="connsiteY60" fmla="*/ 5057 h 10000"/>
                          <a:gd name="connsiteX61" fmla="*/ 9134 w 10000"/>
                          <a:gd name="connsiteY61" fmla="*/ 3994 h 10000"/>
                          <a:gd name="connsiteX62" fmla="*/ 9233 w 10000"/>
                          <a:gd name="connsiteY62" fmla="*/ 3822 h 10000"/>
                          <a:gd name="connsiteX63" fmla="*/ 9381 w 10000"/>
                          <a:gd name="connsiteY63" fmla="*/ 3621 h 10000"/>
                          <a:gd name="connsiteX64" fmla="*/ 9554 w 10000"/>
                          <a:gd name="connsiteY64" fmla="*/ 3333 h 10000"/>
                          <a:gd name="connsiteX65" fmla="*/ 9728 w 10000"/>
                          <a:gd name="connsiteY65" fmla="*/ 3103 h 10000"/>
                          <a:gd name="connsiteX66" fmla="*/ 9926 w 10000"/>
                          <a:gd name="connsiteY66" fmla="*/ 2845 h 10000"/>
                          <a:gd name="connsiteX67" fmla="*/ 10000 w 10000"/>
                          <a:gd name="connsiteY67" fmla="*/ 2644 h 10000"/>
                          <a:gd name="connsiteX68" fmla="*/ 7426 w 10000"/>
                          <a:gd name="connsiteY68" fmla="*/ 0 h 10000"/>
                          <a:gd name="connsiteX69" fmla="*/ 7104 w 10000"/>
                          <a:gd name="connsiteY69" fmla="*/ 345 h 10000"/>
                          <a:gd name="connsiteX70" fmla="*/ 6832 w 10000"/>
                          <a:gd name="connsiteY70" fmla="*/ 575 h 10000"/>
                          <a:gd name="connsiteX71" fmla="*/ 6584 w 10000"/>
                          <a:gd name="connsiteY71" fmla="*/ 776 h 10000"/>
                          <a:gd name="connsiteX72" fmla="*/ 6460 w 10000"/>
                          <a:gd name="connsiteY72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782 w 10000"/>
                          <a:gd name="connsiteY29" fmla="*/ 7414 h 10000"/>
                          <a:gd name="connsiteX30" fmla="*/ 1807 w 10000"/>
                          <a:gd name="connsiteY30" fmla="*/ 6983 h 10000"/>
                          <a:gd name="connsiteX31" fmla="*/ 1832 w 10000"/>
                          <a:gd name="connsiteY31" fmla="*/ 6580 h 10000"/>
                          <a:gd name="connsiteX32" fmla="*/ 1856 w 10000"/>
                          <a:gd name="connsiteY32" fmla="*/ 6351 h 10000"/>
                          <a:gd name="connsiteX33" fmla="*/ 1856 w 10000"/>
                          <a:gd name="connsiteY33" fmla="*/ 6236 h 10000"/>
                          <a:gd name="connsiteX34" fmla="*/ 3094 w 10000"/>
                          <a:gd name="connsiteY34" fmla="*/ 4684 h 10000"/>
                          <a:gd name="connsiteX35" fmla="*/ 4530 w 10000"/>
                          <a:gd name="connsiteY35" fmla="*/ 5776 h 10000"/>
                          <a:gd name="connsiteX36" fmla="*/ 4480 w 10000"/>
                          <a:gd name="connsiteY36" fmla="*/ 6092 h 10000"/>
                          <a:gd name="connsiteX37" fmla="*/ 4257 w 10000"/>
                          <a:gd name="connsiteY37" fmla="*/ 6379 h 10000"/>
                          <a:gd name="connsiteX38" fmla="*/ 4010 w 10000"/>
                          <a:gd name="connsiteY38" fmla="*/ 6695 h 10000"/>
                          <a:gd name="connsiteX39" fmla="*/ 3688 w 10000"/>
                          <a:gd name="connsiteY39" fmla="*/ 7040 h 10000"/>
                          <a:gd name="connsiteX40" fmla="*/ 3366 w 10000"/>
                          <a:gd name="connsiteY40" fmla="*/ 7385 h 10000"/>
                          <a:gd name="connsiteX41" fmla="*/ 3045 w 10000"/>
                          <a:gd name="connsiteY41" fmla="*/ 7701 h 10000"/>
                          <a:gd name="connsiteX42" fmla="*/ 2847 w 10000"/>
                          <a:gd name="connsiteY42" fmla="*/ 7960 h 10000"/>
                          <a:gd name="connsiteX43" fmla="*/ 2698 w 10000"/>
                          <a:gd name="connsiteY43" fmla="*/ 8276 h 10000"/>
                          <a:gd name="connsiteX44" fmla="*/ 2649 w 10000"/>
                          <a:gd name="connsiteY44" fmla="*/ 8621 h 10000"/>
                          <a:gd name="connsiteX45" fmla="*/ 2624 w 10000"/>
                          <a:gd name="connsiteY45" fmla="*/ 8966 h 10000"/>
                          <a:gd name="connsiteX46" fmla="*/ 2673 w 10000"/>
                          <a:gd name="connsiteY46" fmla="*/ 9310 h 10000"/>
                          <a:gd name="connsiteX47" fmla="*/ 2797 w 10000"/>
                          <a:gd name="connsiteY47" fmla="*/ 9626 h 10000"/>
                          <a:gd name="connsiteX48" fmla="*/ 2995 w 10000"/>
                          <a:gd name="connsiteY48" fmla="*/ 9856 h 10000"/>
                          <a:gd name="connsiteX49" fmla="*/ 3243 w 10000"/>
                          <a:gd name="connsiteY49" fmla="*/ 10000 h 10000"/>
                          <a:gd name="connsiteX50" fmla="*/ 3614 w 10000"/>
                          <a:gd name="connsiteY50" fmla="*/ 10000 h 10000"/>
                          <a:gd name="connsiteX51" fmla="*/ 3936 w 10000"/>
                          <a:gd name="connsiteY51" fmla="*/ 9598 h 10000"/>
                          <a:gd name="connsiteX52" fmla="*/ 4356 w 10000"/>
                          <a:gd name="connsiteY52" fmla="*/ 9109 h 10000"/>
                          <a:gd name="connsiteX53" fmla="*/ 4876 w 10000"/>
                          <a:gd name="connsiteY53" fmla="*/ 8592 h 10000"/>
                          <a:gd name="connsiteX54" fmla="*/ 5446 w 10000"/>
                          <a:gd name="connsiteY54" fmla="*/ 8017 h 10000"/>
                          <a:gd name="connsiteX55" fmla="*/ 6064 w 10000"/>
                          <a:gd name="connsiteY55" fmla="*/ 7471 h 10000"/>
                          <a:gd name="connsiteX56" fmla="*/ 6782 w 10000"/>
                          <a:gd name="connsiteY56" fmla="*/ 6983 h 10000"/>
                          <a:gd name="connsiteX57" fmla="*/ 7426 w 10000"/>
                          <a:gd name="connsiteY57" fmla="*/ 6523 h 10000"/>
                          <a:gd name="connsiteX58" fmla="*/ 8020 w 10000"/>
                          <a:gd name="connsiteY58" fmla="*/ 5862 h 10000"/>
                          <a:gd name="connsiteX59" fmla="*/ 8589 w 10000"/>
                          <a:gd name="connsiteY59" fmla="*/ 5057 h 10000"/>
                          <a:gd name="connsiteX60" fmla="*/ 9134 w 10000"/>
                          <a:gd name="connsiteY60" fmla="*/ 3994 h 10000"/>
                          <a:gd name="connsiteX61" fmla="*/ 9233 w 10000"/>
                          <a:gd name="connsiteY61" fmla="*/ 3822 h 10000"/>
                          <a:gd name="connsiteX62" fmla="*/ 9381 w 10000"/>
                          <a:gd name="connsiteY62" fmla="*/ 3621 h 10000"/>
                          <a:gd name="connsiteX63" fmla="*/ 9554 w 10000"/>
                          <a:gd name="connsiteY63" fmla="*/ 3333 h 10000"/>
                          <a:gd name="connsiteX64" fmla="*/ 9728 w 10000"/>
                          <a:gd name="connsiteY64" fmla="*/ 3103 h 10000"/>
                          <a:gd name="connsiteX65" fmla="*/ 9926 w 10000"/>
                          <a:gd name="connsiteY65" fmla="*/ 2845 h 10000"/>
                          <a:gd name="connsiteX66" fmla="*/ 10000 w 10000"/>
                          <a:gd name="connsiteY66" fmla="*/ 2644 h 10000"/>
                          <a:gd name="connsiteX67" fmla="*/ 7426 w 10000"/>
                          <a:gd name="connsiteY67" fmla="*/ 0 h 10000"/>
                          <a:gd name="connsiteX68" fmla="*/ 7104 w 10000"/>
                          <a:gd name="connsiteY68" fmla="*/ 345 h 10000"/>
                          <a:gd name="connsiteX69" fmla="*/ 6832 w 10000"/>
                          <a:gd name="connsiteY69" fmla="*/ 575 h 10000"/>
                          <a:gd name="connsiteX70" fmla="*/ 6584 w 10000"/>
                          <a:gd name="connsiteY70" fmla="*/ 776 h 10000"/>
                          <a:gd name="connsiteX71" fmla="*/ 6460 w 10000"/>
                          <a:gd name="connsiteY71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782 w 10000"/>
                          <a:gd name="connsiteY29" fmla="*/ 7414 h 10000"/>
                          <a:gd name="connsiteX30" fmla="*/ 1807 w 10000"/>
                          <a:gd name="connsiteY30" fmla="*/ 6983 h 10000"/>
                          <a:gd name="connsiteX31" fmla="*/ 1832 w 10000"/>
                          <a:gd name="connsiteY31" fmla="*/ 6580 h 10000"/>
                          <a:gd name="connsiteX32" fmla="*/ 1856 w 10000"/>
                          <a:gd name="connsiteY32" fmla="*/ 6351 h 10000"/>
                          <a:gd name="connsiteX33" fmla="*/ 1856 w 10000"/>
                          <a:gd name="connsiteY33" fmla="*/ 6236 h 10000"/>
                          <a:gd name="connsiteX34" fmla="*/ 3094 w 10000"/>
                          <a:gd name="connsiteY34" fmla="*/ 4684 h 10000"/>
                          <a:gd name="connsiteX35" fmla="*/ 4530 w 10000"/>
                          <a:gd name="connsiteY35" fmla="*/ 5776 h 10000"/>
                          <a:gd name="connsiteX36" fmla="*/ 4480 w 10000"/>
                          <a:gd name="connsiteY36" fmla="*/ 6092 h 10000"/>
                          <a:gd name="connsiteX37" fmla="*/ 4257 w 10000"/>
                          <a:gd name="connsiteY37" fmla="*/ 6379 h 10000"/>
                          <a:gd name="connsiteX38" fmla="*/ 4010 w 10000"/>
                          <a:gd name="connsiteY38" fmla="*/ 6695 h 10000"/>
                          <a:gd name="connsiteX39" fmla="*/ 3688 w 10000"/>
                          <a:gd name="connsiteY39" fmla="*/ 7040 h 10000"/>
                          <a:gd name="connsiteX40" fmla="*/ 3366 w 10000"/>
                          <a:gd name="connsiteY40" fmla="*/ 7385 h 10000"/>
                          <a:gd name="connsiteX41" fmla="*/ 3045 w 10000"/>
                          <a:gd name="connsiteY41" fmla="*/ 7701 h 10000"/>
                          <a:gd name="connsiteX42" fmla="*/ 2847 w 10000"/>
                          <a:gd name="connsiteY42" fmla="*/ 7960 h 10000"/>
                          <a:gd name="connsiteX43" fmla="*/ 2698 w 10000"/>
                          <a:gd name="connsiteY43" fmla="*/ 8276 h 10000"/>
                          <a:gd name="connsiteX44" fmla="*/ 2649 w 10000"/>
                          <a:gd name="connsiteY44" fmla="*/ 8621 h 10000"/>
                          <a:gd name="connsiteX45" fmla="*/ 2624 w 10000"/>
                          <a:gd name="connsiteY45" fmla="*/ 8966 h 10000"/>
                          <a:gd name="connsiteX46" fmla="*/ 2673 w 10000"/>
                          <a:gd name="connsiteY46" fmla="*/ 9310 h 10000"/>
                          <a:gd name="connsiteX47" fmla="*/ 2797 w 10000"/>
                          <a:gd name="connsiteY47" fmla="*/ 9626 h 10000"/>
                          <a:gd name="connsiteX48" fmla="*/ 2995 w 10000"/>
                          <a:gd name="connsiteY48" fmla="*/ 9856 h 10000"/>
                          <a:gd name="connsiteX49" fmla="*/ 3243 w 10000"/>
                          <a:gd name="connsiteY49" fmla="*/ 10000 h 10000"/>
                          <a:gd name="connsiteX50" fmla="*/ 3614 w 10000"/>
                          <a:gd name="connsiteY50" fmla="*/ 10000 h 10000"/>
                          <a:gd name="connsiteX51" fmla="*/ 3936 w 10000"/>
                          <a:gd name="connsiteY51" fmla="*/ 9598 h 10000"/>
                          <a:gd name="connsiteX52" fmla="*/ 4356 w 10000"/>
                          <a:gd name="connsiteY52" fmla="*/ 9109 h 10000"/>
                          <a:gd name="connsiteX53" fmla="*/ 4876 w 10000"/>
                          <a:gd name="connsiteY53" fmla="*/ 8592 h 10000"/>
                          <a:gd name="connsiteX54" fmla="*/ 5446 w 10000"/>
                          <a:gd name="connsiteY54" fmla="*/ 8017 h 10000"/>
                          <a:gd name="connsiteX55" fmla="*/ 6064 w 10000"/>
                          <a:gd name="connsiteY55" fmla="*/ 7471 h 10000"/>
                          <a:gd name="connsiteX56" fmla="*/ 6782 w 10000"/>
                          <a:gd name="connsiteY56" fmla="*/ 6983 h 10000"/>
                          <a:gd name="connsiteX57" fmla="*/ 7426 w 10000"/>
                          <a:gd name="connsiteY57" fmla="*/ 6523 h 10000"/>
                          <a:gd name="connsiteX58" fmla="*/ 8020 w 10000"/>
                          <a:gd name="connsiteY58" fmla="*/ 5862 h 10000"/>
                          <a:gd name="connsiteX59" fmla="*/ 8589 w 10000"/>
                          <a:gd name="connsiteY59" fmla="*/ 5057 h 10000"/>
                          <a:gd name="connsiteX60" fmla="*/ 9134 w 10000"/>
                          <a:gd name="connsiteY60" fmla="*/ 3994 h 10000"/>
                          <a:gd name="connsiteX61" fmla="*/ 9233 w 10000"/>
                          <a:gd name="connsiteY61" fmla="*/ 3822 h 10000"/>
                          <a:gd name="connsiteX62" fmla="*/ 9381 w 10000"/>
                          <a:gd name="connsiteY62" fmla="*/ 3621 h 10000"/>
                          <a:gd name="connsiteX63" fmla="*/ 9554 w 10000"/>
                          <a:gd name="connsiteY63" fmla="*/ 3333 h 10000"/>
                          <a:gd name="connsiteX64" fmla="*/ 9728 w 10000"/>
                          <a:gd name="connsiteY64" fmla="*/ 3103 h 10000"/>
                          <a:gd name="connsiteX65" fmla="*/ 9926 w 10000"/>
                          <a:gd name="connsiteY65" fmla="*/ 2845 h 10000"/>
                          <a:gd name="connsiteX66" fmla="*/ 10000 w 10000"/>
                          <a:gd name="connsiteY66" fmla="*/ 2644 h 10000"/>
                          <a:gd name="connsiteX67" fmla="*/ 7426 w 10000"/>
                          <a:gd name="connsiteY67" fmla="*/ 0 h 10000"/>
                          <a:gd name="connsiteX68" fmla="*/ 7104 w 10000"/>
                          <a:gd name="connsiteY68" fmla="*/ 345 h 10000"/>
                          <a:gd name="connsiteX69" fmla="*/ 6832 w 10000"/>
                          <a:gd name="connsiteY69" fmla="*/ 575 h 10000"/>
                          <a:gd name="connsiteX70" fmla="*/ 6584 w 10000"/>
                          <a:gd name="connsiteY70" fmla="*/ 776 h 10000"/>
                          <a:gd name="connsiteX71" fmla="*/ 6460 w 10000"/>
                          <a:gd name="connsiteY71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782 w 10000"/>
                          <a:gd name="connsiteY29" fmla="*/ 7414 h 10000"/>
                          <a:gd name="connsiteX30" fmla="*/ 1807 w 10000"/>
                          <a:gd name="connsiteY30" fmla="*/ 6983 h 10000"/>
                          <a:gd name="connsiteX31" fmla="*/ 1832 w 10000"/>
                          <a:gd name="connsiteY31" fmla="*/ 6580 h 10000"/>
                          <a:gd name="connsiteX32" fmla="*/ 1856 w 10000"/>
                          <a:gd name="connsiteY32" fmla="*/ 6351 h 10000"/>
                          <a:gd name="connsiteX33" fmla="*/ 1856 w 10000"/>
                          <a:gd name="connsiteY33" fmla="*/ 6236 h 10000"/>
                          <a:gd name="connsiteX34" fmla="*/ 3094 w 10000"/>
                          <a:gd name="connsiteY34" fmla="*/ 4684 h 10000"/>
                          <a:gd name="connsiteX35" fmla="*/ 4530 w 10000"/>
                          <a:gd name="connsiteY35" fmla="*/ 5776 h 10000"/>
                          <a:gd name="connsiteX36" fmla="*/ 4480 w 10000"/>
                          <a:gd name="connsiteY36" fmla="*/ 6092 h 10000"/>
                          <a:gd name="connsiteX37" fmla="*/ 4257 w 10000"/>
                          <a:gd name="connsiteY37" fmla="*/ 6379 h 10000"/>
                          <a:gd name="connsiteX38" fmla="*/ 4010 w 10000"/>
                          <a:gd name="connsiteY38" fmla="*/ 6695 h 10000"/>
                          <a:gd name="connsiteX39" fmla="*/ 3688 w 10000"/>
                          <a:gd name="connsiteY39" fmla="*/ 7040 h 10000"/>
                          <a:gd name="connsiteX40" fmla="*/ 3366 w 10000"/>
                          <a:gd name="connsiteY40" fmla="*/ 7385 h 10000"/>
                          <a:gd name="connsiteX41" fmla="*/ 3045 w 10000"/>
                          <a:gd name="connsiteY41" fmla="*/ 7701 h 10000"/>
                          <a:gd name="connsiteX42" fmla="*/ 2847 w 10000"/>
                          <a:gd name="connsiteY42" fmla="*/ 7960 h 10000"/>
                          <a:gd name="connsiteX43" fmla="*/ 2698 w 10000"/>
                          <a:gd name="connsiteY43" fmla="*/ 8276 h 10000"/>
                          <a:gd name="connsiteX44" fmla="*/ 2649 w 10000"/>
                          <a:gd name="connsiteY44" fmla="*/ 8621 h 10000"/>
                          <a:gd name="connsiteX45" fmla="*/ 2624 w 10000"/>
                          <a:gd name="connsiteY45" fmla="*/ 8966 h 10000"/>
                          <a:gd name="connsiteX46" fmla="*/ 2673 w 10000"/>
                          <a:gd name="connsiteY46" fmla="*/ 9310 h 10000"/>
                          <a:gd name="connsiteX47" fmla="*/ 2797 w 10000"/>
                          <a:gd name="connsiteY47" fmla="*/ 9626 h 10000"/>
                          <a:gd name="connsiteX48" fmla="*/ 2995 w 10000"/>
                          <a:gd name="connsiteY48" fmla="*/ 9856 h 10000"/>
                          <a:gd name="connsiteX49" fmla="*/ 3243 w 10000"/>
                          <a:gd name="connsiteY49" fmla="*/ 10000 h 10000"/>
                          <a:gd name="connsiteX50" fmla="*/ 3614 w 10000"/>
                          <a:gd name="connsiteY50" fmla="*/ 10000 h 10000"/>
                          <a:gd name="connsiteX51" fmla="*/ 3936 w 10000"/>
                          <a:gd name="connsiteY51" fmla="*/ 9598 h 10000"/>
                          <a:gd name="connsiteX52" fmla="*/ 4356 w 10000"/>
                          <a:gd name="connsiteY52" fmla="*/ 9109 h 10000"/>
                          <a:gd name="connsiteX53" fmla="*/ 4876 w 10000"/>
                          <a:gd name="connsiteY53" fmla="*/ 8592 h 10000"/>
                          <a:gd name="connsiteX54" fmla="*/ 5446 w 10000"/>
                          <a:gd name="connsiteY54" fmla="*/ 8017 h 10000"/>
                          <a:gd name="connsiteX55" fmla="*/ 6064 w 10000"/>
                          <a:gd name="connsiteY55" fmla="*/ 7471 h 10000"/>
                          <a:gd name="connsiteX56" fmla="*/ 6782 w 10000"/>
                          <a:gd name="connsiteY56" fmla="*/ 6983 h 10000"/>
                          <a:gd name="connsiteX57" fmla="*/ 7426 w 10000"/>
                          <a:gd name="connsiteY57" fmla="*/ 6523 h 10000"/>
                          <a:gd name="connsiteX58" fmla="*/ 8020 w 10000"/>
                          <a:gd name="connsiteY58" fmla="*/ 5862 h 10000"/>
                          <a:gd name="connsiteX59" fmla="*/ 8589 w 10000"/>
                          <a:gd name="connsiteY59" fmla="*/ 5057 h 10000"/>
                          <a:gd name="connsiteX60" fmla="*/ 9134 w 10000"/>
                          <a:gd name="connsiteY60" fmla="*/ 3994 h 10000"/>
                          <a:gd name="connsiteX61" fmla="*/ 9233 w 10000"/>
                          <a:gd name="connsiteY61" fmla="*/ 3822 h 10000"/>
                          <a:gd name="connsiteX62" fmla="*/ 9381 w 10000"/>
                          <a:gd name="connsiteY62" fmla="*/ 3621 h 10000"/>
                          <a:gd name="connsiteX63" fmla="*/ 9554 w 10000"/>
                          <a:gd name="connsiteY63" fmla="*/ 3333 h 10000"/>
                          <a:gd name="connsiteX64" fmla="*/ 9728 w 10000"/>
                          <a:gd name="connsiteY64" fmla="*/ 3103 h 10000"/>
                          <a:gd name="connsiteX65" fmla="*/ 9926 w 10000"/>
                          <a:gd name="connsiteY65" fmla="*/ 2845 h 10000"/>
                          <a:gd name="connsiteX66" fmla="*/ 10000 w 10000"/>
                          <a:gd name="connsiteY66" fmla="*/ 2644 h 10000"/>
                          <a:gd name="connsiteX67" fmla="*/ 7426 w 10000"/>
                          <a:gd name="connsiteY67" fmla="*/ 0 h 10000"/>
                          <a:gd name="connsiteX68" fmla="*/ 7104 w 10000"/>
                          <a:gd name="connsiteY68" fmla="*/ 345 h 10000"/>
                          <a:gd name="connsiteX69" fmla="*/ 6832 w 10000"/>
                          <a:gd name="connsiteY69" fmla="*/ 575 h 10000"/>
                          <a:gd name="connsiteX70" fmla="*/ 6584 w 10000"/>
                          <a:gd name="connsiteY70" fmla="*/ 776 h 10000"/>
                          <a:gd name="connsiteX71" fmla="*/ 6460 w 10000"/>
                          <a:gd name="connsiteY71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782 w 10000"/>
                          <a:gd name="connsiteY29" fmla="*/ 7414 h 10000"/>
                          <a:gd name="connsiteX30" fmla="*/ 1807 w 10000"/>
                          <a:gd name="connsiteY30" fmla="*/ 6983 h 10000"/>
                          <a:gd name="connsiteX31" fmla="*/ 1832 w 10000"/>
                          <a:gd name="connsiteY31" fmla="*/ 6580 h 10000"/>
                          <a:gd name="connsiteX32" fmla="*/ 1856 w 10000"/>
                          <a:gd name="connsiteY32" fmla="*/ 6351 h 10000"/>
                          <a:gd name="connsiteX33" fmla="*/ 1856 w 10000"/>
                          <a:gd name="connsiteY33" fmla="*/ 6236 h 10000"/>
                          <a:gd name="connsiteX34" fmla="*/ 3094 w 10000"/>
                          <a:gd name="connsiteY34" fmla="*/ 4684 h 10000"/>
                          <a:gd name="connsiteX35" fmla="*/ 4530 w 10000"/>
                          <a:gd name="connsiteY35" fmla="*/ 5776 h 10000"/>
                          <a:gd name="connsiteX36" fmla="*/ 4480 w 10000"/>
                          <a:gd name="connsiteY36" fmla="*/ 6092 h 10000"/>
                          <a:gd name="connsiteX37" fmla="*/ 4257 w 10000"/>
                          <a:gd name="connsiteY37" fmla="*/ 6379 h 10000"/>
                          <a:gd name="connsiteX38" fmla="*/ 4010 w 10000"/>
                          <a:gd name="connsiteY38" fmla="*/ 6695 h 10000"/>
                          <a:gd name="connsiteX39" fmla="*/ 3688 w 10000"/>
                          <a:gd name="connsiteY39" fmla="*/ 7040 h 10000"/>
                          <a:gd name="connsiteX40" fmla="*/ 3366 w 10000"/>
                          <a:gd name="connsiteY40" fmla="*/ 7385 h 10000"/>
                          <a:gd name="connsiteX41" fmla="*/ 3045 w 10000"/>
                          <a:gd name="connsiteY41" fmla="*/ 7701 h 10000"/>
                          <a:gd name="connsiteX42" fmla="*/ 2847 w 10000"/>
                          <a:gd name="connsiteY42" fmla="*/ 7960 h 10000"/>
                          <a:gd name="connsiteX43" fmla="*/ 2698 w 10000"/>
                          <a:gd name="connsiteY43" fmla="*/ 8276 h 10000"/>
                          <a:gd name="connsiteX44" fmla="*/ 2649 w 10000"/>
                          <a:gd name="connsiteY44" fmla="*/ 8621 h 10000"/>
                          <a:gd name="connsiteX45" fmla="*/ 2624 w 10000"/>
                          <a:gd name="connsiteY45" fmla="*/ 8966 h 10000"/>
                          <a:gd name="connsiteX46" fmla="*/ 2673 w 10000"/>
                          <a:gd name="connsiteY46" fmla="*/ 9310 h 10000"/>
                          <a:gd name="connsiteX47" fmla="*/ 2797 w 10000"/>
                          <a:gd name="connsiteY47" fmla="*/ 9626 h 10000"/>
                          <a:gd name="connsiteX48" fmla="*/ 2995 w 10000"/>
                          <a:gd name="connsiteY48" fmla="*/ 9856 h 10000"/>
                          <a:gd name="connsiteX49" fmla="*/ 3243 w 10000"/>
                          <a:gd name="connsiteY49" fmla="*/ 10000 h 10000"/>
                          <a:gd name="connsiteX50" fmla="*/ 3614 w 10000"/>
                          <a:gd name="connsiteY50" fmla="*/ 10000 h 10000"/>
                          <a:gd name="connsiteX51" fmla="*/ 3936 w 10000"/>
                          <a:gd name="connsiteY51" fmla="*/ 9598 h 10000"/>
                          <a:gd name="connsiteX52" fmla="*/ 4356 w 10000"/>
                          <a:gd name="connsiteY52" fmla="*/ 9109 h 10000"/>
                          <a:gd name="connsiteX53" fmla="*/ 4876 w 10000"/>
                          <a:gd name="connsiteY53" fmla="*/ 8592 h 10000"/>
                          <a:gd name="connsiteX54" fmla="*/ 5446 w 10000"/>
                          <a:gd name="connsiteY54" fmla="*/ 8017 h 10000"/>
                          <a:gd name="connsiteX55" fmla="*/ 6064 w 10000"/>
                          <a:gd name="connsiteY55" fmla="*/ 7471 h 10000"/>
                          <a:gd name="connsiteX56" fmla="*/ 6782 w 10000"/>
                          <a:gd name="connsiteY56" fmla="*/ 6983 h 10000"/>
                          <a:gd name="connsiteX57" fmla="*/ 7426 w 10000"/>
                          <a:gd name="connsiteY57" fmla="*/ 6523 h 10000"/>
                          <a:gd name="connsiteX58" fmla="*/ 8020 w 10000"/>
                          <a:gd name="connsiteY58" fmla="*/ 5862 h 10000"/>
                          <a:gd name="connsiteX59" fmla="*/ 8589 w 10000"/>
                          <a:gd name="connsiteY59" fmla="*/ 5057 h 10000"/>
                          <a:gd name="connsiteX60" fmla="*/ 9134 w 10000"/>
                          <a:gd name="connsiteY60" fmla="*/ 3994 h 10000"/>
                          <a:gd name="connsiteX61" fmla="*/ 9233 w 10000"/>
                          <a:gd name="connsiteY61" fmla="*/ 3822 h 10000"/>
                          <a:gd name="connsiteX62" fmla="*/ 9381 w 10000"/>
                          <a:gd name="connsiteY62" fmla="*/ 3621 h 10000"/>
                          <a:gd name="connsiteX63" fmla="*/ 9554 w 10000"/>
                          <a:gd name="connsiteY63" fmla="*/ 3333 h 10000"/>
                          <a:gd name="connsiteX64" fmla="*/ 9728 w 10000"/>
                          <a:gd name="connsiteY64" fmla="*/ 3103 h 10000"/>
                          <a:gd name="connsiteX65" fmla="*/ 9926 w 10000"/>
                          <a:gd name="connsiteY65" fmla="*/ 2845 h 10000"/>
                          <a:gd name="connsiteX66" fmla="*/ 10000 w 10000"/>
                          <a:gd name="connsiteY66" fmla="*/ 2644 h 10000"/>
                          <a:gd name="connsiteX67" fmla="*/ 7426 w 10000"/>
                          <a:gd name="connsiteY67" fmla="*/ 0 h 10000"/>
                          <a:gd name="connsiteX68" fmla="*/ 7104 w 10000"/>
                          <a:gd name="connsiteY68" fmla="*/ 345 h 10000"/>
                          <a:gd name="connsiteX69" fmla="*/ 6832 w 10000"/>
                          <a:gd name="connsiteY69" fmla="*/ 575 h 10000"/>
                          <a:gd name="connsiteX70" fmla="*/ 6584 w 10000"/>
                          <a:gd name="connsiteY70" fmla="*/ 776 h 10000"/>
                          <a:gd name="connsiteX71" fmla="*/ 6460 w 10000"/>
                          <a:gd name="connsiteY71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782 w 10000"/>
                          <a:gd name="connsiteY29" fmla="*/ 7414 h 10000"/>
                          <a:gd name="connsiteX30" fmla="*/ 1807 w 10000"/>
                          <a:gd name="connsiteY30" fmla="*/ 6983 h 10000"/>
                          <a:gd name="connsiteX31" fmla="*/ 1832 w 10000"/>
                          <a:gd name="connsiteY31" fmla="*/ 6580 h 10000"/>
                          <a:gd name="connsiteX32" fmla="*/ 1856 w 10000"/>
                          <a:gd name="connsiteY32" fmla="*/ 6351 h 10000"/>
                          <a:gd name="connsiteX33" fmla="*/ 1856 w 10000"/>
                          <a:gd name="connsiteY33" fmla="*/ 6236 h 10000"/>
                          <a:gd name="connsiteX34" fmla="*/ 3094 w 10000"/>
                          <a:gd name="connsiteY34" fmla="*/ 4684 h 10000"/>
                          <a:gd name="connsiteX35" fmla="*/ 4530 w 10000"/>
                          <a:gd name="connsiteY35" fmla="*/ 5776 h 10000"/>
                          <a:gd name="connsiteX36" fmla="*/ 4480 w 10000"/>
                          <a:gd name="connsiteY36" fmla="*/ 6092 h 10000"/>
                          <a:gd name="connsiteX37" fmla="*/ 4257 w 10000"/>
                          <a:gd name="connsiteY37" fmla="*/ 6379 h 10000"/>
                          <a:gd name="connsiteX38" fmla="*/ 4010 w 10000"/>
                          <a:gd name="connsiteY38" fmla="*/ 6695 h 10000"/>
                          <a:gd name="connsiteX39" fmla="*/ 3688 w 10000"/>
                          <a:gd name="connsiteY39" fmla="*/ 7040 h 10000"/>
                          <a:gd name="connsiteX40" fmla="*/ 3366 w 10000"/>
                          <a:gd name="connsiteY40" fmla="*/ 7385 h 10000"/>
                          <a:gd name="connsiteX41" fmla="*/ 3045 w 10000"/>
                          <a:gd name="connsiteY41" fmla="*/ 7701 h 10000"/>
                          <a:gd name="connsiteX42" fmla="*/ 2847 w 10000"/>
                          <a:gd name="connsiteY42" fmla="*/ 7960 h 10000"/>
                          <a:gd name="connsiteX43" fmla="*/ 2698 w 10000"/>
                          <a:gd name="connsiteY43" fmla="*/ 8276 h 10000"/>
                          <a:gd name="connsiteX44" fmla="*/ 2649 w 10000"/>
                          <a:gd name="connsiteY44" fmla="*/ 8621 h 10000"/>
                          <a:gd name="connsiteX45" fmla="*/ 2624 w 10000"/>
                          <a:gd name="connsiteY45" fmla="*/ 8966 h 10000"/>
                          <a:gd name="connsiteX46" fmla="*/ 2673 w 10000"/>
                          <a:gd name="connsiteY46" fmla="*/ 9310 h 10000"/>
                          <a:gd name="connsiteX47" fmla="*/ 2797 w 10000"/>
                          <a:gd name="connsiteY47" fmla="*/ 9626 h 10000"/>
                          <a:gd name="connsiteX48" fmla="*/ 2995 w 10000"/>
                          <a:gd name="connsiteY48" fmla="*/ 9856 h 10000"/>
                          <a:gd name="connsiteX49" fmla="*/ 3243 w 10000"/>
                          <a:gd name="connsiteY49" fmla="*/ 10000 h 10000"/>
                          <a:gd name="connsiteX50" fmla="*/ 3614 w 10000"/>
                          <a:gd name="connsiteY50" fmla="*/ 10000 h 10000"/>
                          <a:gd name="connsiteX51" fmla="*/ 3936 w 10000"/>
                          <a:gd name="connsiteY51" fmla="*/ 9598 h 10000"/>
                          <a:gd name="connsiteX52" fmla="*/ 4356 w 10000"/>
                          <a:gd name="connsiteY52" fmla="*/ 9109 h 10000"/>
                          <a:gd name="connsiteX53" fmla="*/ 4876 w 10000"/>
                          <a:gd name="connsiteY53" fmla="*/ 8592 h 10000"/>
                          <a:gd name="connsiteX54" fmla="*/ 5446 w 10000"/>
                          <a:gd name="connsiteY54" fmla="*/ 8017 h 10000"/>
                          <a:gd name="connsiteX55" fmla="*/ 6064 w 10000"/>
                          <a:gd name="connsiteY55" fmla="*/ 7471 h 10000"/>
                          <a:gd name="connsiteX56" fmla="*/ 6782 w 10000"/>
                          <a:gd name="connsiteY56" fmla="*/ 6983 h 10000"/>
                          <a:gd name="connsiteX57" fmla="*/ 7426 w 10000"/>
                          <a:gd name="connsiteY57" fmla="*/ 6523 h 10000"/>
                          <a:gd name="connsiteX58" fmla="*/ 8020 w 10000"/>
                          <a:gd name="connsiteY58" fmla="*/ 5862 h 10000"/>
                          <a:gd name="connsiteX59" fmla="*/ 8589 w 10000"/>
                          <a:gd name="connsiteY59" fmla="*/ 5057 h 10000"/>
                          <a:gd name="connsiteX60" fmla="*/ 9134 w 10000"/>
                          <a:gd name="connsiteY60" fmla="*/ 3994 h 10000"/>
                          <a:gd name="connsiteX61" fmla="*/ 9233 w 10000"/>
                          <a:gd name="connsiteY61" fmla="*/ 3822 h 10000"/>
                          <a:gd name="connsiteX62" fmla="*/ 9381 w 10000"/>
                          <a:gd name="connsiteY62" fmla="*/ 3621 h 10000"/>
                          <a:gd name="connsiteX63" fmla="*/ 9554 w 10000"/>
                          <a:gd name="connsiteY63" fmla="*/ 3333 h 10000"/>
                          <a:gd name="connsiteX64" fmla="*/ 9728 w 10000"/>
                          <a:gd name="connsiteY64" fmla="*/ 3103 h 10000"/>
                          <a:gd name="connsiteX65" fmla="*/ 9926 w 10000"/>
                          <a:gd name="connsiteY65" fmla="*/ 2845 h 10000"/>
                          <a:gd name="connsiteX66" fmla="*/ 10000 w 10000"/>
                          <a:gd name="connsiteY66" fmla="*/ 2644 h 10000"/>
                          <a:gd name="connsiteX67" fmla="*/ 7426 w 10000"/>
                          <a:gd name="connsiteY67" fmla="*/ 0 h 10000"/>
                          <a:gd name="connsiteX68" fmla="*/ 7104 w 10000"/>
                          <a:gd name="connsiteY68" fmla="*/ 345 h 10000"/>
                          <a:gd name="connsiteX69" fmla="*/ 6832 w 10000"/>
                          <a:gd name="connsiteY69" fmla="*/ 575 h 10000"/>
                          <a:gd name="connsiteX70" fmla="*/ 6584 w 10000"/>
                          <a:gd name="connsiteY70" fmla="*/ 776 h 10000"/>
                          <a:gd name="connsiteX71" fmla="*/ 6460 w 10000"/>
                          <a:gd name="connsiteY71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807 w 10000"/>
                          <a:gd name="connsiteY29" fmla="*/ 6983 h 10000"/>
                          <a:gd name="connsiteX30" fmla="*/ 1832 w 10000"/>
                          <a:gd name="connsiteY30" fmla="*/ 6580 h 10000"/>
                          <a:gd name="connsiteX31" fmla="*/ 1856 w 10000"/>
                          <a:gd name="connsiteY31" fmla="*/ 6351 h 10000"/>
                          <a:gd name="connsiteX32" fmla="*/ 1856 w 10000"/>
                          <a:gd name="connsiteY32" fmla="*/ 6236 h 10000"/>
                          <a:gd name="connsiteX33" fmla="*/ 3094 w 10000"/>
                          <a:gd name="connsiteY33" fmla="*/ 4684 h 10000"/>
                          <a:gd name="connsiteX34" fmla="*/ 4530 w 10000"/>
                          <a:gd name="connsiteY34" fmla="*/ 5776 h 10000"/>
                          <a:gd name="connsiteX35" fmla="*/ 4480 w 10000"/>
                          <a:gd name="connsiteY35" fmla="*/ 6092 h 10000"/>
                          <a:gd name="connsiteX36" fmla="*/ 4257 w 10000"/>
                          <a:gd name="connsiteY36" fmla="*/ 6379 h 10000"/>
                          <a:gd name="connsiteX37" fmla="*/ 4010 w 10000"/>
                          <a:gd name="connsiteY37" fmla="*/ 6695 h 10000"/>
                          <a:gd name="connsiteX38" fmla="*/ 3688 w 10000"/>
                          <a:gd name="connsiteY38" fmla="*/ 7040 h 10000"/>
                          <a:gd name="connsiteX39" fmla="*/ 3366 w 10000"/>
                          <a:gd name="connsiteY39" fmla="*/ 7385 h 10000"/>
                          <a:gd name="connsiteX40" fmla="*/ 3045 w 10000"/>
                          <a:gd name="connsiteY40" fmla="*/ 7701 h 10000"/>
                          <a:gd name="connsiteX41" fmla="*/ 2847 w 10000"/>
                          <a:gd name="connsiteY41" fmla="*/ 7960 h 10000"/>
                          <a:gd name="connsiteX42" fmla="*/ 2698 w 10000"/>
                          <a:gd name="connsiteY42" fmla="*/ 8276 h 10000"/>
                          <a:gd name="connsiteX43" fmla="*/ 2649 w 10000"/>
                          <a:gd name="connsiteY43" fmla="*/ 8621 h 10000"/>
                          <a:gd name="connsiteX44" fmla="*/ 2624 w 10000"/>
                          <a:gd name="connsiteY44" fmla="*/ 8966 h 10000"/>
                          <a:gd name="connsiteX45" fmla="*/ 2673 w 10000"/>
                          <a:gd name="connsiteY45" fmla="*/ 9310 h 10000"/>
                          <a:gd name="connsiteX46" fmla="*/ 2797 w 10000"/>
                          <a:gd name="connsiteY46" fmla="*/ 9626 h 10000"/>
                          <a:gd name="connsiteX47" fmla="*/ 2995 w 10000"/>
                          <a:gd name="connsiteY47" fmla="*/ 9856 h 10000"/>
                          <a:gd name="connsiteX48" fmla="*/ 3243 w 10000"/>
                          <a:gd name="connsiteY48" fmla="*/ 10000 h 10000"/>
                          <a:gd name="connsiteX49" fmla="*/ 3614 w 10000"/>
                          <a:gd name="connsiteY49" fmla="*/ 10000 h 10000"/>
                          <a:gd name="connsiteX50" fmla="*/ 3936 w 10000"/>
                          <a:gd name="connsiteY50" fmla="*/ 9598 h 10000"/>
                          <a:gd name="connsiteX51" fmla="*/ 4356 w 10000"/>
                          <a:gd name="connsiteY51" fmla="*/ 9109 h 10000"/>
                          <a:gd name="connsiteX52" fmla="*/ 4876 w 10000"/>
                          <a:gd name="connsiteY52" fmla="*/ 8592 h 10000"/>
                          <a:gd name="connsiteX53" fmla="*/ 5446 w 10000"/>
                          <a:gd name="connsiteY53" fmla="*/ 8017 h 10000"/>
                          <a:gd name="connsiteX54" fmla="*/ 6064 w 10000"/>
                          <a:gd name="connsiteY54" fmla="*/ 7471 h 10000"/>
                          <a:gd name="connsiteX55" fmla="*/ 6782 w 10000"/>
                          <a:gd name="connsiteY55" fmla="*/ 6983 h 10000"/>
                          <a:gd name="connsiteX56" fmla="*/ 7426 w 10000"/>
                          <a:gd name="connsiteY56" fmla="*/ 6523 h 10000"/>
                          <a:gd name="connsiteX57" fmla="*/ 8020 w 10000"/>
                          <a:gd name="connsiteY57" fmla="*/ 5862 h 10000"/>
                          <a:gd name="connsiteX58" fmla="*/ 8589 w 10000"/>
                          <a:gd name="connsiteY58" fmla="*/ 5057 h 10000"/>
                          <a:gd name="connsiteX59" fmla="*/ 9134 w 10000"/>
                          <a:gd name="connsiteY59" fmla="*/ 3994 h 10000"/>
                          <a:gd name="connsiteX60" fmla="*/ 9233 w 10000"/>
                          <a:gd name="connsiteY60" fmla="*/ 3822 h 10000"/>
                          <a:gd name="connsiteX61" fmla="*/ 9381 w 10000"/>
                          <a:gd name="connsiteY61" fmla="*/ 3621 h 10000"/>
                          <a:gd name="connsiteX62" fmla="*/ 9554 w 10000"/>
                          <a:gd name="connsiteY62" fmla="*/ 3333 h 10000"/>
                          <a:gd name="connsiteX63" fmla="*/ 9728 w 10000"/>
                          <a:gd name="connsiteY63" fmla="*/ 3103 h 10000"/>
                          <a:gd name="connsiteX64" fmla="*/ 9926 w 10000"/>
                          <a:gd name="connsiteY64" fmla="*/ 2845 h 10000"/>
                          <a:gd name="connsiteX65" fmla="*/ 10000 w 10000"/>
                          <a:gd name="connsiteY65" fmla="*/ 2644 h 10000"/>
                          <a:gd name="connsiteX66" fmla="*/ 7426 w 10000"/>
                          <a:gd name="connsiteY66" fmla="*/ 0 h 10000"/>
                          <a:gd name="connsiteX67" fmla="*/ 7104 w 10000"/>
                          <a:gd name="connsiteY67" fmla="*/ 345 h 10000"/>
                          <a:gd name="connsiteX68" fmla="*/ 6832 w 10000"/>
                          <a:gd name="connsiteY68" fmla="*/ 575 h 10000"/>
                          <a:gd name="connsiteX69" fmla="*/ 6584 w 10000"/>
                          <a:gd name="connsiteY69" fmla="*/ 776 h 10000"/>
                          <a:gd name="connsiteX70" fmla="*/ 6460 w 10000"/>
                          <a:gd name="connsiteY70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832 w 10000"/>
                          <a:gd name="connsiteY29" fmla="*/ 6580 h 10000"/>
                          <a:gd name="connsiteX30" fmla="*/ 1856 w 10000"/>
                          <a:gd name="connsiteY30" fmla="*/ 6351 h 10000"/>
                          <a:gd name="connsiteX31" fmla="*/ 1856 w 10000"/>
                          <a:gd name="connsiteY31" fmla="*/ 6236 h 10000"/>
                          <a:gd name="connsiteX32" fmla="*/ 3094 w 10000"/>
                          <a:gd name="connsiteY32" fmla="*/ 4684 h 10000"/>
                          <a:gd name="connsiteX33" fmla="*/ 4530 w 10000"/>
                          <a:gd name="connsiteY33" fmla="*/ 5776 h 10000"/>
                          <a:gd name="connsiteX34" fmla="*/ 4480 w 10000"/>
                          <a:gd name="connsiteY34" fmla="*/ 6092 h 10000"/>
                          <a:gd name="connsiteX35" fmla="*/ 4257 w 10000"/>
                          <a:gd name="connsiteY35" fmla="*/ 6379 h 10000"/>
                          <a:gd name="connsiteX36" fmla="*/ 4010 w 10000"/>
                          <a:gd name="connsiteY36" fmla="*/ 6695 h 10000"/>
                          <a:gd name="connsiteX37" fmla="*/ 3688 w 10000"/>
                          <a:gd name="connsiteY37" fmla="*/ 7040 h 10000"/>
                          <a:gd name="connsiteX38" fmla="*/ 3366 w 10000"/>
                          <a:gd name="connsiteY38" fmla="*/ 7385 h 10000"/>
                          <a:gd name="connsiteX39" fmla="*/ 3045 w 10000"/>
                          <a:gd name="connsiteY39" fmla="*/ 7701 h 10000"/>
                          <a:gd name="connsiteX40" fmla="*/ 2847 w 10000"/>
                          <a:gd name="connsiteY40" fmla="*/ 7960 h 10000"/>
                          <a:gd name="connsiteX41" fmla="*/ 2698 w 10000"/>
                          <a:gd name="connsiteY41" fmla="*/ 8276 h 10000"/>
                          <a:gd name="connsiteX42" fmla="*/ 2649 w 10000"/>
                          <a:gd name="connsiteY42" fmla="*/ 8621 h 10000"/>
                          <a:gd name="connsiteX43" fmla="*/ 2624 w 10000"/>
                          <a:gd name="connsiteY43" fmla="*/ 8966 h 10000"/>
                          <a:gd name="connsiteX44" fmla="*/ 2673 w 10000"/>
                          <a:gd name="connsiteY44" fmla="*/ 9310 h 10000"/>
                          <a:gd name="connsiteX45" fmla="*/ 2797 w 10000"/>
                          <a:gd name="connsiteY45" fmla="*/ 9626 h 10000"/>
                          <a:gd name="connsiteX46" fmla="*/ 2995 w 10000"/>
                          <a:gd name="connsiteY46" fmla="*/ 9856 h 10000"/>
                          <a:gd name="connsiteX47" fmla="*/ 3243 w 10000"/>
                          <a:gd name="connsiteY47" fmla="*/ 10000 h 10000"/>
                          <a:gd name="connsiteX48" fmla="*/ 3614 w 10000"/>
                          <a:gd name="connsiteY48" fmla="*/ 10000 h 10000"/>
                          <a:gd name="connsiteX49" fmla="*/ 3936 w 10000"/>
                          <a:gd name="connsiteY49" fmla="*/ 9598 h 10000"/>
                          <a:gd name="connsiteX50" fmla="*/ 4356 w 10000"/>
                          <a:gd name="connsiteY50" fmla="*/ 9109 h 10000"/>
                          <a:gd name="connsiteX51" fmla="*/ 4876 w 10000"/>
                          <a:gd name="connsiteY51" fmla="*/ 8592 h 10000"/>
                          <a:gd name="connsiteX52" fmla="*/ 5446 w 10000"/>
                          <a:gd name="connsiteY52" fmla="*/ 8017 h 10000"/>
                          <a:gd name="connsiteX53" fmla="*/ 6064 w 10000"/>
                          <a:gd name="connsiteY53" fmla="*/ 7471 h 10000"/>
                          <a:gd name="connsiteX54" fmla="*/ 6782 w 10000"/>
                          <a:gd name="connsiteY54" fmla="*/ 6983 h 10000"/>
                          <a:gd name="connsiteX55" fmla="*/ 7426 w 10000"/>
                          <a:gd name="connsiteY55" fmla="*/ 6523 h 10000"/>
                          <a:gd name="connsiteX56" fmla="*/ 8020 w 10000"/>
                          <a:gd name="connsiteY56" fmla="*/ 5862 h 10000"/>
                          <a:gd name="connsiteX57" fmla="*/ 8589 w 10000"/>
                          <a:gd name="connsiteY57" fmla="*/ 5057 h 10000"/>
                          <a:gd name="connsiteX58" fmla="*/ 9134 w 10000"/>
                          <a:gd name="connsiteY58" fmla="*/ 3994 h 10000"/>
                          <a:gd name="connsiteX59" fmla="*/ 9233 w 10000"/>
                          <a:gd name="connsiteY59" fmla="*/ 3822 h 10000"/>
                          <a:gd name="connsiteX60" fmla="*/ 9381 w 10000"/>
                          <a:gd name="connsiteY60" fmla="*/ 3621 h 10000"/>
                          <a:gd name="connsiteX61" fmla="*/ 9554 w 10000"/>
                          <a:gd name="connsiteY61" fmla="*/ 3333 h 10000"/>
                          <a:gd name="connsiteX62" fmla="*/ 9728 w 10000"/>
                          <a:gd name="connsiteY62" fmla="*/ 3103 h 10000"/>
                          <a:gd name="connsiteX63" fmla="*/ 9926 w 10000"/>
                          <a:gd name="connsiteY63" fmla="*/ 2845 h 10000"/>
                          <a:gd name="connsiteX64" fmla="*/ 10000 w 10000"/>
                          <a:gd name="connsiteY64" fmla="*/ 2644 h 10000"/>
                          <a:gd name="connsiteX65" fmla="*/ 7426 w 10000"/>
                          <a:gd name="connsiteY65" fmla="*/ 0 h 10000"/>
                          <a:gd name="connsiteX66" fmla="*/ 7104 w 10000"/>
                          <a:gd name="connsiteY66" fmla="*/ 345 h 10000"/>
                          <a:gd name="connsiteX67" fmla="*/ 6832 w 10000"/>
                          <a:gd name="connsiteY67" fmla="*/ 575 h 10000"/>
                          <a:gd name="connsiteX68" fmla="*/ 6584 w 10000"/>
                          <a:gd name="connsiteY68" fmla="*/ 776 h 10000"/>
                          <a:gd name="connsiteX69" fmla="*/ 6460 w 10000"/>
                          <a:gd name="connsiteY69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856 w 10000"/>
                          <a:gd name="connsiteY29" fmla="*/ 6351 h 10000"/>
                          <a:gd name="connsiteX30" fmla="*/ 1856 w 10000"/>
                          <a:gd name="connsiteY30" fmla="*/ 6236 h 10000"/>
                          <a:gd name="connsiteX31" fmla="*/ 3094 w 10000"/>
                          <a:gd name="connsiteY31" fmla="*/ 4684 h 10000"/>
                          <a:gd name="connsiteX32" fmla="*/ 4530 w 10000"/>
                          <a:gd name="connsiteY32" fmla="*/ 5776 h 10000"/>
                          <a:gd name="connsiteX33" fmla="*/ 4480 w 10000"/>
                          <a:gd name="connsiteY33" fmla="*/ 6092 h 10000"/>
                          <a:gd name="connsiteX34" fmla="*/ 4257 w 10000"/>
                          <a:gd name="connsiteY34" fmla="*/ 6379 h 10000"/>
                          <a:gd name="connsiteX35" fmla="*/ 4010 w 10000"/>
                          <a:gd name="connsiteY35" fmla="*/ 6695 h 10000"/>
                          <a:gd name="connsiteX36" fmla="*/ 3688 w 10000"/>
                          <a:gd name="connsiteY36" fmla="*/ 7040 h 10000"/>
                          <a:gd name="connsiteX37" fmla="*/ 3366 w 10000"/>
                          <a:gd name="connsiteY37" fmla="*/ 7385 h 10000"/>
                          <a:gd name="connsiteX38" fmla="*/ 3045 w 10000"/>
                          <a:gd name="connsiteY38" fmla="*/ 7701 h 10000"/>
                          <a:gd name="connsiteX39" fmla="*/ 2847 w 10000"/>
                          <a:gd name="connsiteY39" fmla="*/ 7960 h 10000"/>
                          <a:gd name="connsiteX40" fmla="*/ 2698 w 10000"/>
                          <a:gd name="connsiteY40" fmla="*/ 8276 h 10000"/>
                          <a:gd name="connsiteX41" fmla="*/ 2649 w 10000"/>
                          <a:gd name="connsiteY41" fmla="*/ 8621 h 10000"/>
                          <a:gd name="connsiteX42" fmla="*/ 2624 w 10000"/>
                          <a:gd name="connsiteY42" fmla="*/ 8966 h 10000"/>
                          <a:gd name="connsiteX43" fmla="*/ 2673 w 10000"/>
                          <a:gd name="connsiteY43" fmla="*/ 9310 h 10000"/>
                          <a:gd name="connsiteX44" fmla="*/ 2797 w 10000"/>
                          <a:gd name="connsiteY44" fmla="*/ 9626 h 10000"/>
                          <a:gd name="connsiteX45" fmla="*/ 2995 w 10000"/>
                          <a:gd name="connsiteY45" fmla="*/ 9856 h 10000"/>
                          <a:gd name="connsiteX46" fmla="*/ 3243 w 10000"/>
                          <a:gd name="connsiteY46" fmla="*/ 10000 h 10000"/>
                          <a:gd name="connsiteX47" fmla="*/ 3614 w 10000"/>
                          <a:gd name="connsiteY47" fmla="*/ 10000 h 10000"/>
                          <a:gd name="connsiteX48" fmla="*/ 3936 w 10000"/>
                          <a:gd name="connsiteY48" fmla="*/ 9598 h 10000"/>
                          <a:gd name="connsiteX49" fmla="*/ 4356 w 10000"/>
                          <a:gd name="connsiteY49" fmla="*/ 9109 h 10000"/>
                          <a:gd name="connsiteX50" fmla="*/ 4876 w 10000"/>
                          <a:gd name="connsiteY50" fmla="*/ 8592 h 10000"/>
                          <a:gd name="connsiteX51" fmla="*/ 5446 w 10000"/>
                          <a:gd name="connsiteY51" fmla="*/ 8017 h 10000"/>
                          <a:gd name="connsiteX52" fmla="*/ 6064 w 10000"/>
                          <a:gd name="connsiteY52" fmla="*/ 7471 h 10000"/>
                          <a:gd name="connsiteX53" fmla="*/ 6782 w 10000"/>
                          <a:gd name="connsiteY53" fmla="*/ 6983 h 10000"/>
                          <a:gd name="connsiteX54" fmla="*/ 7426 w 10000"/>
                          <a:gd name="connsiteY54" fmla="*/ 6523 h 10000"/>
                          <a:gd name="connsiteX55" fmla="*/ 8020 w 10000"/>
                          <a:gd name="connsiteY55" fmla="*/ 5862 h 10000"/>
                          <a:gd name="connsiteX56" fmla="*/ 8589 w 10000"/>
                          <a:gd name="connsiteY56" fmla="*/ 5057 h 10000"/>
                          <a:gd name="connsiteX57" fmla="*/ 9134 w 10000"/>
                          <a:gd name="connsiteY57" fmla="*/ 3994 h 10000"/>
                          <a:gd name="connsiteX58" fmla="*/ 9233 w 10000"/>
                          <a:gd name="connsiteY58" fmla="*/ 3822 h 10000"/>
                          <a:gd name="connsiteX59" fmla="*/ 9381 w 10000"/>
                          <a:gd name="connsiteY59" fmla="*/ 3621 h 10000"/>
                          <a:gd name="connsiteX60" fmla="*/ 9554 w 10000"/>
                          <a:gd name="connsiteY60" fmla="*/ 3333 h 10000"/>
                          <a:gd name="connsiteX61" fmla="*/ 9728 w 10000"/>
                          <a:gd name="connsiteY61" fmla="*/ 3103 h 10000"/>
                          <a:gd name="connsiteX62" fmla="*/ 9926 w 10000"/>
                          <a:gd name="connsiteY62" fmla="*/ 2845 h 10000"/>
                          <a:gd name="connsiteX63" fmla="*/ 10000 w 10000"/>
                          <a:gd name="connsiteY63" fmla="*/ 2644 h 10000"/>
                          <a:gd name="connsiteX64" fmla="*/ 7426 w 10000"/>
                          <a:gd name="connsiteY64" fmla="*/ 0 h 10000"/>
                          <a:gd name="connsiteX65" fmla="*/ 7104 w 10000"/>
                          <a:gd name="connsiteY65" fmla="*/ 345 h 10000"/>
                          <a:gd name="connsiteX66" fmla="*/ 6832 w 10000"/>
                          <a:gd name="connsiteY66" fmla="*/ 575 h 10000"/>
                          <a:gd name="connsiteX67" fmla="*/ 6584 w 10000"/>
                          <a:gd name="connsiteY67" fmla="*/ 776 h 10000"/>
                          <a:gd name="connsiteX68" fmla="*/ 6460 w 10000"/>
                          <a:gd name="connsiteY68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0 w 10000"/>
                          <a:gd name="connsiteY22" fmla="*/ 7155 h 10000"/>
                          <a:gd name="connsiteX23" fmla="*/ 25 w 10000"/>
                          <a:gd name="connsiteY23" fmla="*/ 7960 h 10000"/>
                          <a:gd name="connsiteX24" fmla="*/ 322 w 10000"/>
                          <a:gd name="connsiteY24" fmla="*/ 7960 h 10000"/>
                          <a:gd name="connsiteX25" fmla="*/ 693 w 10000"/>
                          <a:gd name="connsiteY25" fmla="*/ 7960 h 10000"/>
                          <a:gd name="connsiteX26" fmla="*/ 1411 w 10000"/>
                          <a:gd name="connsiteY26" fmla="*/ 7960 h 10000"/>
                          <a:gd name="connsiteX27" fmla="*/ 1658 w 10000"/>
                          <a:gd name="connsiteY27" fmla="*/ 7960 h 10000"/>
                          <a:gd name="connsiteX28" fmla="*/ 1733 w 10000"/>
                          <a:gd name="connsiteY28" fmla="*/ 7960 h 10000"/>
                          <a:gd name="connsiteX29" fmla="*/ 1856 w 10000"/>
                          <a:gd name="connsiteY29" fmla="*/ 6351 h 10000"/>
                          <a:gd name="connsiteX30" fmla="*/ 3094 w 10000"/>
                          <a:gd name="connsiteY30" fmla="*/ 4684 h 10000"/>
                          <a:gd name="connsiteX31" fmla="*/ 4530 w 10000"/>
                          <a:gd name="connsiteY31" fmla="*/ 5776 h 10000"/>
                          <a:gd name="connsiteX32" fmla="*/ 4480 w 10000"/>
                          <a:gd name="connsiteY32" fmla="*/ 6092 h 10000"/>
                          <a:gd name="connsiteX33" fmla="*/ 4257 w 10000"/>
                          <a:gd name="connsiteY33" fmla="*/ 6379 h 10000"/>
                          <a:gd name="connsiteX34" fmla="*/ 4010 w 10000"/>
                          <a:gd name="connsiteY34" fmla="*/ 6695 h 10000"/>
                          <a:gd name="connsiteX35" fmla="*/ 3688 w 10000"/>
                          <a:gd name="connsiteY35" fmla="*/ 7040 h 10000"/>
                          <a:gd name="connsiteX36" fmla="*/ 3366 w 10000"/>
                          <a:gd name="connsiteY36" fmla="*/ 7385 h 10000"/>
                          <a:gd name="connsiteX37" fmla="*/ 3045 w 10000"/>
                          <a:gd name="connsiteY37" fmla="*/ 7701 h 10000"/>
                          <a:gd name="connsiteX38" fmla="*/ 2847 w 10000"/>
                          <a:gd name="connsiteY38" fmla="*/ 7960 h 10000"/>
                          <a:gd name="connsiteX39" fmla="*/ 2698 w 10000"/>
                          <a:gd name="connsiteY39" fmla="*/ 8276 h 10000"/>
                          <a:gd name="connsiteX40" fmla="*/ 2649 w 10000"/>
                          <a:gd name="connsiteY40" fmla="*/ 8621 h 10000"/>
                          <a:gd name="connsiteX41" fmla="*/ 2624 w 10000"/>
                          <a:gd name="connsiteY41" fmla="*/ 8966 h 10000"/>
                          <a:gd name="connsiteX42" fmla="*/ 2673 w 10000"/>
                          <a:gd name="connsiteY42" fmla="*/ 9310 h 10000"/>
                          <a:gd name="connsiteX43" fmla="*/ 2797 w 10000"/>
                          <a:gd name="connsiteY43" fmla="*/ 9626 h 10000"/>
                          <a:gd name="connsiteX44" fmla="*/ 2995 w 10000"/>
                          <a:gd name="connsiteY44" fmla="*/ 9856 h 10000"/>
                          <a:gd name="connsiteX45" fmla="*/ 3243 w 10000"/>
                          <a:gd name="connsiteY45" fmla="*/ 10000 h 10000"/>
                          <a:gd name="connsiteX46" fmla="*/ 3614 w 10000"/>
                          <a:gd name="connsiteY46" fmla="*/ 10000 h 10000"/>
                          <a:gd name="connsiteX47" fmla="*/ 3936 w 10000"/>
                          <a:gd name="connsiteY47" fmla="*/ 9598 h 10000"/>
                          <a:gd name="connsiteX48" fmla="*/ 4356 w 10000"/>
                          <a:gd name="connsiteY48" fmla="*/ 9109 h 10000"/>
                          <a:gd name="connsiteX49" fmla="*/ 4876 w 10000"/>
                          <a:gd name="connsiteY49" fmla="*/ 8592 h 10000"/>
                          <a:gd name="connsiteX50" fmla="*/ 5446 w 10000"/>
                          <a:gd name="connsiteY50" fmla="*/ 8017 h 10000"/>
                          <a:gd name="connsiteX51" fmla="*/ 6064 w 10000"/>
                          <a:gd name="connsiteY51" fmla="*/ 7471 h 10000"/>
                          <a:gd name="connsiteX52" fmla="*/ 6782 w 10000"/>
                          <a:gd name="connsiteY52" fmla="*/ 6983 h 10000"/>
                          <a:gd name="connsiteX53" fmla="*/ 7426 w 10000"/>
                          <a:gd name="connsiteY53" fmla="*/ 6523 h 10000"/>
                          <a:gd name="connsiteX54" fmla="*/ 8020 w 10000"/>
                          <a:gd name="connsiteY54" fmla="*/ 5862 h 10000"/>
                          <a:gd name="connsiteX55" fmla="*/ 8589 w 10000"/>
                          <a:gd name="connsiteY55" fmla="*/ 5057 h 10000"/>
                          <a:gd name="connsiteX56" fmla="*/ 9134 w 10000"/>
                          <a:gd name="connsiteY56" fmla="*/ 3994 h 10000"/>
                          <a:gd name="connsiteX57" fmla="*/ 9233 w 10000"/>
                          <a:gd name="connsiteY57" fmla="*/ 3822 h 10000"/>
                          <a:gd name="connsiteX58" fmla="*/ 9381 w 10000"/>
                          <a:gd name="connsiteY58" fmla="*/ 3621 h 10000"/>
                          <a:gd name="connsiteX59" fmla="*/ 9554 w 10000"/>
                          <a:gd name="connsiteY59" fmla="*/ 3333 h 10000"/>
                          <a:gd name="connsiteX60" fmla="*/ 9728 w 10000"/>
                          <a:gd name="connsiteY60" fmla="*/ 3103 h 10000"/>
                          <a:gd name="connsiteX61" fmla="*/ 9926 w 10000"/>
                          <a:gd name="connsiteY61" fmla="*/ 2845 h 10000"/>
                          <a:gd name="connsiteX62" fmla="*/ 10000 w 10000"/>
                          <a:gd name="connsiteY62" fmla="*/ 2644 h 10000"/>
                          <a:gd name="connsiteX63" fmla="*/ 7426 w 10000"/>
                          <a:gd name="connsiteY63" fmla="*/ 0 h 10000"/>
                          <a:gd name="connsiteX64" fmla="*/ 7104 w 10000"/>
                          <a:gd name="connsiteY64" fmla="*/ 345 h 10000"/>
                          <a:gd name="connsiteX65" fmla="*/ 6832 w 10000"/>
                          <a:gd name="connsiteY65" fmla="*/ 575 h 10000"/>
                          <a:gd name="connsiteX66" fmla="*/ 6584 w 10000"/>
                          <a:gd name="connsiteY66" fmla="*/ 776 h 10000"/>
                          <a:gd name="connsiteX67" fmla="*/ 6460 w 10000"/>
                          <a:gd name="connsiteY67" fmla="*/ 862 h 10000"/>
                          <a:gd name="connsiteX0" fmla="*/ 6460 w 10000"/>
                          <a:gd name="connsiteY0" fmla="*/ 862 h 10000"/>
                          <a:gd name="connsiteX1" fmla="*/ 5693 w 10000"/>
                          <a:gd name="connsiteY1" fmla="*/ 1149 h 10000"/>
                          <a:gd name="connsiteX2" fmla="*/ 4950 w 10000"/>
                          <a:gd name="connsiteY2" fmla="*/ 1379 h 10000"/>
                          <a:gd name="connsiteX3" fmla="*/ 4307 w 10000"/>
                          <a:gd name="connsiteY3" fmla="*/ 1609 h 10000"/>
                          <a:gd name="connsiteX4" fmla="*/ 3663 w 10000"/>
                          <a:gd name="connsiteY4" fmla="*/ 1782 h 10000"/>
                          <a:gd name="connsiteX5" fmla="*/ 2995 w 10000"/>
                          <a:gd name="connsiteY5" fmla="*/ 1983 h 10000"/>
                          <a:gd name="connsiteX6" fmla="*/ 2252 w 10000"/>
                          <a:gd name="connsiteY6" fmla="*/ 2270 h 10000"/>
                          <a:gd name="connsiteX7" fmla="*/ 2153 w 10000"/>
                          <a:gd name="connsiteY7" fmla="*/ 2328 h 10000"/>
                          <a:gd name="connsiteX8" fmla="*/ 1980 w 10000"/>
                          <a:gd name="connsiteY8" fmla="*/ 2529 h 10000"/>
                          <a:gd name="connsiteX9" fmla="*/ 1733 w 10000"/>
                          <a:gd name="connsiteY9" fmla="*/ 2816 h 10000"/>
                          <a:gd name="connsiteX10" fmla="*/ 1510 w 10000"/>
                          <a:gd name="connsiteY10" fmla="*/ 3218 h 10000"/>
                          <a:gd name="connsiteX11" fmla="*/ 1213 w 10000"/>
                          <a:gd name="connsiteY11" fmla="*/ 3621 h 10000"/>
                          <a:gd name="connsiteX12" fmla="*/ 941 w 10000"/>
                          <a:gd name="connsiteY12" fmla="*/ 4080 h 10000"/>
                          <a:gd name="connsiteX13" fmla="*/ 668 w 10000"/>
                          <a:gd name="connsiteY13" fmla="*/ 4483 h 10000"/>
                          <a:gd name="connsiteX14" fmla="*/ 421 w 10000"/>
                          <a:gd name="connsiteY14" fmla="*/ 4885 h 10000"/>
                          <a:gd name="connsiteX15" fmla="*/ 248 w 10000"/>
                          <a:gd name="connsiteY15" fmla="*/ 5201 h 10000"/>
                          <a:gd name="connsiteX16" fmla="*/ 124 w 10000"/>
                          <a:gd name="connsiteY16" fmla="*/ 5374 h 10000"/>
                          <a:gd name="connsiteX17" fmla="*/ 99 w 10000"/>
                          <a:gd name="connsiteY17" fmla="*/ 5460 h 10000"/>
                          <a:gd name="connsiteX18" fmla="*/ 50 w 10000"/>
                          <a:gd name="connsiteY18" fmla="*/ 5517 h 10000"/>
                          <a:gd name="connsiteX19" fmla="*/ 50 w 10000"/>
                          <a:gd name="connsiteY19" fmla="*/ 5718 h 10000"/>
                          <a:gd name="connsiteX20" fmla="*/ 25 w 10000"/>
                          <a:gd name="connsiteY20" fmla="*/ 6034 h 10000"/>
                          <a:gd name="connsiteX21" fmla="*/ 0 w 10000"/>
                          <a:gd name="connsiteY21" fmla="*/ 6494 h 10000"/>
                          <a:gd name="connsiteX22" fmla="*/ 25 w 10000"/>
                          <a:gd name="connsiteY22" fmla="*/ 7960 h 10000"/>
                          <a:gd name="connsiteX23" fmla="*/ 322 w 10000"/>
                          <a:gd name="connsiteY23" fmla="*/ 7960 h 10000"/>
                          <a:gd name="connsiteX24" fmla="*/ 693 w 10000"/>
                          <a:gd name="connsiteY24" fmla="*/ 7960 h 10000"/>
                          <a:gd name="connsiteX25" fmla="*/ 1411 w 10000"/>
                          <a:gd name="connsiteY25" fmla="*/ 7960 h 10000"/>
                          <a:gd name="connsiteX26" fmla="*/ 1658 w 10000"/>
                          <a:gd name="connsiteY26" fmla="*/ 7960 h 10000"/>
                          <a:gd name="connsiteX27" fmla="*/ 1733 w 10000"/>
                          <a:gd name="connsiteY27" fmla="*/ 7960 h 10000"/>
                          <a:gd name="connsiteX28" fmla="*/ 1856 w 10000"/>
                          <a:gd name="connsiteY28" fmla="*/ 6351 h 10000"/>
                          <a:gd name="connsiteX29" fmla="*/ 3094 w 10000"/>
                          <a:gd name="connsiteY29" fmla="*/ 4684 h 10000"/>
                          <a:gd name="connsiteX30" fmla="*/ 4530 w 10000"/>
                          <a:gd name="connsiteY30" fmla="*/ 5776 h 10000"/>
                          <a:gd name="connsiteX31" fmla="*/ 4480 w 10000"/>
                          <a:gd name="connsiteY31" fmla="*/ 6092 h 10000"/>
                          <a:gd name="connsiteX32" fmla="*/ 4257 w 10000"/>
                          <a:gd name="connsiteY32" fmla="*/ 6379 h 10000"/>
                          <a:gd name="connsiteX33" fmla="*/ 4010 w 10000"/>
                          <a:gd name="connsiteY33" fmla="*/ 6695 h 10000"/>
                          <a:gd name="connsiteX34" fmla="*/ 3688 w 10000"/>
                          <a:gd name="connsiteY34" fmla="*/ 7040 h 10000"/>
                          <a:gd name="connsiteX35" fmla="*/ 3366 w 10000"/>
                          <a:gd name="connsiteY35" fmla="*/ 7385 h 10000"/>
                          <a:gd name="connsiteX36" fmla="*/ 3045 w 10000"/>
                          <a:gd name="connsiteY36" fmla="*/ 7701 h 10000"/>
                          <a:gd name="connsiteX37" fmla="*/ 2847 w 10000"/>
                          <a:gd name="connsiteY37" fmla="*/ 7960 h 10000"/>
                          <a:gd name="connsiteX38" fmla="*/ 2698 w 10000"/>
                          <a:gd name="connsiteY38" fmla="*/ 8276 h 10000"/>
                          <a:gd name="connsiteX39" fmla="*/ 2649 w 10000"/>
                          <a:gd name="connsiteY39" fmla="*/ 8621 h 10000"/>
                          <a:gd name="connsiteX40" fmla="*/ 2624 w 10000"/>
                          <a:gd name="connsiteY40" fmla="*/ 8966 h 10000"/>
                          <a:gd name="connsiteX41" fmla="*/ 2673 w 10000"/>
                          <a:gd name="connsiteY41" fmla="*/ 9310 h 10000"/>
                          <a:gd name="connsiteX42" fmla="*/ 2797 w 10000"/>
                          <a:gd name="connsiteY42" fmla="*/ 9626 h 10000"/>
                          <a:gd name="connsiteX43" fmla="*/ 2995 w 10000"/>
                          <a:gd name="connsiteY43" fmla="*/ 9856 h 10000"/>
                          <a:gd name="connsiteX44" fmla="*/ 3243 w 10000"/>
                          <a:gd name="connsiteY44" fmla="*/ 10000 h 10000"/>
                          <a:gd name="connsiteX45" fmla="*/ 3614 w 10000"/>
                          <a:gd name="connsiteY45" fmla="*/ 10000 h 10000"/>
                          <a:gd name="connsiteX46" fmla="*/ 3936 w 10000"/>
                          <a:gd name="connsiteY46" fmla="*/ 9598 h 10000"/>
                          <a:gd name="connsiteX47" fmla="*/ 4356 w 10000"/>
                          <a:gd name="connsiteY47" fmla="*/ 9109 h 10000"/>
                          <a:gd name="connsiteX48" fmla="*/ 4876 w 10000"/>
                          <a:gd name="connsiteY48" fmla="*/ 8592 h 10000"/>
                          <a:gd name="connsiteX49" fmla="*/ 5446 w 10000"/>
                          <a:gd name="connsiteY49" fmla="*/ 8017 h 10000"/>
                          <a:gd name="connsiteX50" fmla="*/ 6064 w 10000"/>
                          <a:gd name="connsiteY50" fmla="*/ 7471 h 10000"/>
                          <a:gd name="connsiteX51" fmla="*/ 6782 w 10000"/>
                          <a:gd name="connsiteY51" fmla="*/ 6983 h 10000"/>
                          <a:gd name="connsiteX52" fmla="*/ 7426 w 10000"/>
                          <a:gd name="connsiteY52" fmla="*/ 6523 h 10000"/>
                          <a:gd name="connsiteX53" fmla="*/ 8020 w 10000"/>
                          <a:gd name="connsiteY53" fmla="*/ 5862 h 10000"/>
                          <a:gd name="connsiteX54" fmla="*/ 8589 w 10000"/>
                          <a:gd name="connsiteY54" fmla="*/ 5057 h 10000"/>
                          <a:gd name="connsiteX55" fmla="*/ 9134 w 10000"/>
                          <a:gd name="connsiteY55" fmla="*/ 3994 h 10000"/>
                          <a:gd name="connsiteX56" fmla="*/ 9233 w 10000"/>
                          <a:gd name="connsiteY56" fmla="*/ 3822 h 10000"/>
                          <a:gd name="connsiteX57" fmla="*/ 9381 w 10000"/>
                          <a:gd name="connsiteY57" fmla="*/ 3621 h 10000"/>
                          <a:gd name="connsiteX58" fmla="*/ 9554 w 10000"/>
                          <a:gd name="connsiteY58" fmla="*/ 3333 h 10000"/>
                          <a:gd name="connsiteX59" fmla="*/ 9728 w 10000"/>
                          <a:gd name="connsiteY59" fmla="*/ 3103 h 10000"/>
                          <a:gd name="connsiteX60" fmla="*/ 9926 w 10000"/>
                          <a:gd name="connsiteY60" fmla="*/ 2845 h 10000"/>
                          <a:gd name="connsiteX61" fmla="*/ 10000 w 10000"/>
                          <a:gd name="connsiteY61" fmla="*/ 2644 h 10000"/>
                          <a:gd name="connsiteX62" fmla="*/ 7426 w 10000"/>
                          <a:gd name="connsiteY62" fmla="*/ 0 h 10000"/>
                          <a:gd name="connsiteX63" fmla="*/ 7104 w 10000"/>
                          <a:gd name="connsiteY63" fmla="*/ 345 h 10000"/>
                          <a:gd name="connsiteX64" fmla="*/ 6832 w 10000"/>
                          <a:gd name="connsiteY64" fmla="*/ 575 h 10000"/>
                          <a:gd name="connsiteX65" fmla="*/ 6584 w 10000"/>
                          <a:gd name="connsiteY65" fmla="*/ 776 h 10000"/>
                          <a:gd name="connsiteX66" fmla="*/ 6460 w 10000"/>
                          <a:gd name="connsiteY66" fmla="*/ 862 h 10000"/>
                          <a:gd name="connsiteX0" fmla="*/ 6458 w 9998"/>
                          <a:gd name="connsiteY0" fmla="*/ 862 h 10000"/>
                          <a:gd name="connsiteX1" fmla="*/ 5691 w 9998"/>
                          <a:gd name="connsiteY1" fmla="*/ 1149 h 10000"/>
                          <a:gd name="connsiteX2" fmla="*/ 4948 w 9998"/>
                          <a:gd name="connsiteY2" fmla="*/ 1379 h 10000"/>
                          <a:gd name="connsiteX3" fmla="*/ 4305 w 9998"/>
                          <a:gd name="connsiteY3" fmla="*/ 1609 h 10000"/>
                          <a:gd name="connsiteX4" fmla="*/ 3661 w 9998"/>
                          <a:gd name="connsiteY4" fmla="*/ 1782 h 10000"/>
                          <a:gd name="connsiteX5" fmla="*/ 2993 w 9998"/>
                          <a:gd name="connsiteY5" fmla="*/ 1983 h 10000"/>
                          <a:gd name="connsiteX6" fmla="*/ 2250 w 9998"/>
                          <a:gd name="connsiteY6" fmla="*/ 2270 h 10000"/>
                          <a:gd name="connsiteX7" fmla="*/ 2151 w 9998"/>
                          <a:gd name="connsiteY7" fmla="*/ 2328 h 10000"/>
                          <a:gd name="connsiteX8" fmla="*/ 1978 w 9998"/>
                          <a:gd name="connsiteY8" fmla="*/ 2529 h 10000"/>
                          <a:gd name="connsiteX9" fmla="*/ 1731 w 9998"/>
                          <a:gd name="connsiteY9" fmla="*/ 2816 h 10000"/>
                          <a:gd name="connsiteX10" fmla="*/ 1508 w 9998"/>
                          <a:gd name="connsiteY10" fmla="*/ 3218 h 10000"/>
                          <a:gd name="connsiteX11" fmla="*/ 1211 w 9998"/>
                          <a:gd name="connsiteY11" fmla="*/ 3621 h 10000"/>
                          <a:gd name="connsiteX12" fmla="*/ 939 w 9998"/>
                          <a:gd name="connsiteY12" fmla="*/ 4080 h 10000"/>
                          <a:gd name="connsiteX13" fmla="*/ 666 w 9998"/>
                          <a:gd name="connsiteY13" fmla="*/ 4483 h 10000"/>
                          <a:gd name="connsiteX14" fmla="*/ 419 w 9998"/>
                          <a:gd name="connsiteY14" fmla="*/ 4885 h 10000"/>
                          <a:gd name="connsiteX15" fmla="*/ 246 w 9998"/>
                          <a:gd name="connsiteY15" fmla="*/ 5201 h 10000"/>
                          <a:gd name="connsiteX16" fmla="*/ 122 w 9998"/>
                          <a:gd name="connsiteY16" fmla="*/ 5374 h 10000"/>
                          <a:gd name="connsiteX17" fmla="*/ 97 w 9998"/>
                          <a:gd name="connsiteY17" fmla="*/ 5460 h 10000"/>
                          <a:gd name="connsiteX18" fmla="*/ 48 w 9998"/>
                          <a:gd name="connsiteY18" fmla="*/ 5517 h 10000"/>
                          <a:gd name="connsiteX19" fmla="*/ 48 w 9998"/>
                          <a:gd name="connsiteY19" fmla="*/ 5718 h 10000"/>
                          <a:gd name="connsiteX20" fmla="*/ 23 w 9998"/>
                          <a:gd name="connsiteY20" fmla="*/ 6034 h 10000"/>
                          <a:gd name="connsiteX21" fmla="*/ 23 w 9998"/>
                          <a:gd name="connsiteY21" fmla="*/ 7960 h 10000"/>
                          <a:gd name="connsiteX22" fmla="*/ 320 w 9998"/>
                          <a:gd name="connsiteY22" fmla="*/ 7960 h 10000"/>
                          <a:gd name="connsiteX23" fmla="*/ 691 w 9998"/>
                          <a:gd name="connsiteY23" fmla="*/ 7960 h 10000"/>
                          <a:gd name="connsiteX24" fmla="*/ 1409 w 9998"/>
                          <a:gd name="connsiteY24" fmla="*/ 7960 h 10000"/>
                          <a:gd name="connsiteX25" fmla="*/ 1656 w 9998"/>
                          <a:gd name="connsiteY25" fmla="*/ 7960 h 10000"/>
                          <a:gd name="connsiteX26" fmla="*/ 1731 w 9998"/>
                          <a:gd name="connsiteY26" fmla="*/ 7960 h 10000"/>
                          <a:gd name="connsiteX27" fmla="*/ 1854 w 9998"/>
                          <a:gd name="connsiteY27" fmla="*/ 6351 h 10000"/>
                          <a:gd name="connsiteX28" fmla="*/ 3092 w 9998"/>
                          <a:gd name="connsiteY28" fmla="*/ 4684 h 10000"/>
                          <a:gd name="connsiteX29" fmla="*/ 4528 w 9998"/>
                          <a:gd name="connsiteY29" fmla="*/ 5776 h 10000"/>
                          <a:gd name="connsiteX30" fmla="*/ 4478 w 9998"/>
                          <a:gd name="connsiteY30" fmla="*/ 6092 h 10000"/>
                          <a:gd name="connsiteX31" fmla="*/ 4255 w 9998"/>
                          <a:gd name="connsiteY31" fmla="*/ 6379 h 10000"/>
                          <a:gd name="connsiteX32" fmla="*/ 4008 w 9998"/>
                          <a:gd name="connsiteY32" fmla="*/ 6695 h 10000"/>
                          <a:gd name="connsiteX33" fmla="*/ 3686 w 9998"/>
                          <a:gd name="connsiteY33" fmla="*/ 7040 h 10000"/>
                          <a:gd name="connsiteX34" fmla="*/ 3364 w 9998"/>
                          <a:gd name="connsiteY34" fmla="*/ 7385 h 10000"/>
                          <a:gd name="connsiteX35" fmla="*/ 3043 w 9998"/>
                          <a:gd name="connsiteY35" fmla="*/ 7701 h 10000"/>
                          <a:gd name="connsiteX36" fmla="*/ 2845 w 9998"/>
                          <a:gd name="connsiteY36" fmla="*/ 7960 h 10000"/>
                          <a:gd name="connsiteX37" fmla="*/ 2696 w 9998"/>
                          <a:gd name="connsiteY37" fmla="*/ 8276 h 10000"/>
                          <a:gd name="connsiteX38" fmla="*/ 2647 w 9998"/>
                          <a:gd name="connsiteY38" fmla="*/ 8621 h 10000"/>
                          <a:gd name="connsiteX39" fmla="*/ 2622 w 9998"/>
                          <a:gd name="connsiteY39" fmla="*/ 8966 h 10000"/>
                          <a:gd name="connsiteX40" fmla="*/ 2671 w 9998"/>
                          <a:gd name="connsiteY40" fmla="*/ 9310 h 10000"/>
                          <a:gd name="connsiteX41" fmla="*/ 2795 w 9998"/>
                          <a:gd name="connsiteY41" fmla="*/ 9626 h 10000"/>
                          <a:gd name="connsiteX42" fmla="*/ 2993 w 9998"/>
                          <a:gd name="connsiteY42" fmla="*/ 9856 h 10000"/>
                          <a:gd name="connsiteX43" fmla="*/ 3241 w 9998"/>
                          <a:gd name="connsiteY43" fmla="*/ 10000 h 10000"/>
                          <a:gd name="connsiteX44" fmla="*/ 3612 w 9998"/>
                          <a:gd name="connsiteY44" fmla="*/ 10000 h 10000"/>
                          <a:gd name="connsiteX45" fmla="*/ 3934 w 9998"/>
                          <a:gd name="connsiteY45" fmla="*/ 9598 h 10000"/>
                          <a:gd name="connsiteX46" fmla="*/ 4354 w 9998"/>
                          <a:gd name="connsiteY46" fmla="*/ 9109 h 10000"/>
                          <a:gd name="connsiteX47" fmla="*/ 4874 w 9998"/>
                          <a:gd name="connsiteY47" fmla="*/ 8592 h 10000"/>
                          <a:gd name="connsiteX48" fmla="*/ 5444 w 9998"/>
                          <a:gd name="connsiteY48" fmla="*/ 8017 h 10000"/>
                          <a:gd name="connsiteX49" fmla="*/ 6062 w 9998"/>
                          <a:gd name="connsiteY49" fmla="*/ 7471 h 10000"/>
                          <a:gd name="connsiteX50" fmla="*/ 6780 w 9998"/>
                          <a:gd name="connsiteY50" fmla="*/ 6983 h 10000"/>
                          <a:gd name="connsiteX51" fmla="*/ 7424 w 9998"/>
                          <a:gd name="connsiteY51" fmla="*/ 6523 h 10000"/>
                          <a:gd name="connsiteX52" fmla="*/ 8018 w 9998"/>
                          <a:gd name="connsiteY52" fmla="*/ 5862 h 10000"/>
                          <a:gd name="connsiteX53" fmla="*/ 8587 w 9998"/>
                          <a:gd name="connsiteY53" fmla="*/ 5057 h 10000"/>
                          <a:gd name="connsiteX54" fmla="*/ 9132 w 9998"/>
                          <a:gd name="connsiteY54" fmla="*/ 3994 h 10000"/>
                          <a:gd name="connsiteX55" fmla="*/ 9231 w 9998"/>
                          <a:gd name="connsiteY55" fmla="*/ 3822 h 10000"/>
                          <a:gd name="connsiteX56" fmla="*/ 9379 w 9998"/>
                          <a:gd name="connsiteY56" fmla="*/ 3621 h 10000"/>
                          <a:gd name="connsiteX57" fmla="*/ 9552 w 9998"/>
                          <a:gd name="connsiteY57" fmla="*/ 3333 h 10000"/>
                          <a:gd name="connsiteX58" fmla="*/ 9726 w 9998"/>
                          <a:gd name="connsiteY58" fmla="*/ 3103 h 10000"/>
                          <a:gd name="connsiteX59" fmla="*/ 9924 w 9998"/>
                          <a:gd name="connsiteY59" fmla="*/ 2845 h 10000"/>
                          <a:gd name="connsiteX60" fmla="*/ 9998 w 9998"/>
                          <a:gd name="connsiteY60" fmla="*/ 2644 h 10000"/>
                          <a:gd name="connsiteX61" fmla="*/ 7424 w 9998"/>
                          <a:gd name="connsiteY61" fmla="*/ 0 h 10000"/>
                          <a:gd name="connsiteX62" fmla="*/ 7102 w 9998"/>
                          <a:gd name="connsiteY62" fmla="*/ 345 h 10000"/>
                          <a:gd name="connsiteX63" fmla="*/ 6830 w 9998"/>
                          <a:gd name="connsiteY63" fmla="*/ 575 h 10000"/>
                          <a:gd name="connsiteX64" fmla="*/ 6582 w 9998"/>
                          <a:gd name="connsiteY64" fmla="*/ 776 h 10000"/>
                          <a:gd name="connsiteX65" fmla="*/ 6458 w 9998"/>
                          <a:gd name="connsiteY65" fmla="*/ 862 h 10000"/>
                          <a:gd name="connsiteX0" fmla="*/ 6452 w 9993"/>
                          <a:gd name="connsiteY0" fmla="*/ 862 h 10000"/>
                          <a:gd name="connsiteX1" fmla="*/ 5685 w 9993"/>
                          <a:gd name="connsiteY1" fmla="*/ 1149 h 10000"/>
                          <a:gd name="connsiteX2" fmla="*/ 4942 w 9993"/>
                          <a:gd name="connsiteY2" fmla="*/ 1379 h 10000"/>
                          <a:gd name="connsiteX3" fmla="*/ 4299 w 9993"/>
                          <a:gd name="connsiteY3" fmla="*/ 1609 h 10000"/>
                          <a:gd name="connsiteX4" fmla="*/ 3655 w 9993"/>
                          <a:gd name="connsiteY4" fmla="*/ 1782 h 10000"/>
                          <a:gd name="connsiteX5" fmla="*/ 2987 w 9993"/>
                          <a:gd name="connsiteY5" fmla="*/ 1983 h 10000"/>
                          <a:gd name="connsiteX6" fmla="*/ 2243 w 9993"/>
                          <a:gd name="connsiteY6" fmla="*/ 2270 h 10000"/>
                          <a:gd name="connsiteX7" fmla="*/ 2144 w 9993"/>
                          <a:gd name="connsiteY7" fmla="*/ 2328 h 10000"/>
                          <a:gd name="connsiteX8" fmla="*/ 1971 w 9993"/>
                          <a:gd name="connsiteY8" fmla="*/ 2529 h 10000"/>
                          <a:gd name="connsiteX9" fmla="*/ 1724 w 9993"/>
                          <a:gd name="connsiteY9" fmla="*/ 2816 h 10000"/>
                          <a:gd name="connsiteX10" fmla="*/ 1501 w 9993"/>
                          <a:gd name="connsiteY10" fmla="*/ 3218 h 10000"/>
                          <a:gd name="connsiteX11" fmla="*/ 1204 w 9993"/>
                          <a:gd name="connsiteY11" fmla="*/ 3621 h 10000"/>
                          <a:gd name="connsiteX12" fmla="*/ 932 w 9993"/>
                          <a:gd name="connsiteY12" fmla="*/ 4080 h 10000"/>
                          <a:gd name="connsiteX13" fmla="*/ 659 w 9993"/>
                          <a:gd name="connsiteY13" fmla="*/ 4483 h 10000"/>
                          <a:gd name="connsiteX14" fmla="*/ 412 w 9993"/>
                          <a:gd name="connsiteY14" fmla="*/ 4885 h 10000"/>
                          <a:gd name="connsiteX15" fmla="*/ 239 w 9993"/>
                          <a:gd name="connsiteY15" fmla="*/ 5201 h 10000"/>
                          <a:gd name="connsiteX16" fmla="*/ 115 w 9993"/>
                          <a:gd name="connsiteY16" fmla="*/ 5374 h 10000"/>
                          <a:gd name="connsiteX17" fmla="*/ 90 w 9993"/>
                          <a:gd name="connsiteY17" fmla="*/ 5460 h 10000"/>
                          <a:gd name="connsiteX18" fmla="*/ 41 w 9993"/>
                          <a:gd name="connsiteY18" fmla="*/ 5517 h 10000"/>
                          <a:gd name="connsiteX19" fmla="*/ 41 w 9993"/>
                          <a:gd name="connsiteY19" fmla="*/ 5718 h 10000"/>
                          <a:gd name="connsiteX20" fmla="*/ 16 w 9993"/>
                          <a:gd name="connsiteY20" fmla="*/ 7960 h 10000"/>
                          <a:gd name="connsiteX21" fmla="*/ 313 w 9993"/>
                          <a:gd name="connsiteY21" fmla="*/ 7960 h 10000"/>
                          <a:gd name="connsiteX22" fmla="*/ 684 w 9993"/>
                          <a:gd name="connsiteY22" fmla="*/ 7960 h 10000"/>
                          <a:gd name="connsiteX23" fmla="*/ 1402 w 9993"/>
                          <a:gd name="connsiteY23" fmla="*/ 7960 h 10000"/>
                          <a:gd name="connsiteX24" fmla="*/ 1649 w 9993"/>
                          <a:gd name="connsiteY24" fmla="*/ 7960 h 10000"/>
                          <a:gd name="connsiteX25" fmla="*/ 1724 w 9993"/>
                          <a:gd name="connsiteY25" fmla="*/ 7960 h 10000"/>
                          <a:gd name="connsiteX26" fmla="*/ 1847 w 9993"/>
                          <a:gd name="connsiteY26" fmla="*/ 6351 h 10000"/>
                          <a:gd name="connsiteX27" fmla="*/ 3086 w 9993"/>
                          <a:gd name="connsiteY27" fmla="*/ 4684 h 10000"/>
                          <a:gd name="connsiteX28" fmla="*/ 4522 w 9993"/>
                          <a:gd name="connsiteY28" fmla="*/ 5776 h 10000"/>
                          <a:gd name="connsiteX29" fmla="*/ 4472 w 9993"/>
                          <a:gd name="connsiteY29" fmla="*/ 6092 h 10000"/>
                          <a:gd name="connsiteX30" fmla="*/ 4249 w 9993"/>
                          <a:gd name="connsiteY30" fmla="*/ 6379 h 10000"/>
                          <a:gd name="connsiteX31" fmla="*/ 4002 w 9993"/>
                          <a:gd name="connsiteY31" fmla="*/ 6695 h 10000"/>
                          <a:gd name="connsiteX32" fmla="*/ 3680 w 9993"/>
                          <a:gd name="connsiteY32" fmla="*/ 7040 h 10000"/>
                          <a:gd name="connsiteX33" fmla="*/ 3358 w 9993"/>
                          <a:gd name="connsiteY33" fmla="*/ 7385 h 10000"/>
                          <a:gd name="connsiteX34" fmla="*/ 3037 w 9993"/>
                          <a:gd name="connsiteY34" fmla="*/ 7701 h 10000"/>
                          <a:gd name="connsiteX35" fmla="*/ 2839 w 9993"/>
                          <a:gd name="connsiteY35" fmla="*/ 7960 h 10000"/>
                          <a:gd name="connsiteX36" fmla="*/ 2690 w 9993"/>
                          <a:gd name="connsiteY36" fmla="*/ 8276 h 10000"/>
                          <a:gd name="connsiteX37" fmla="*/ 2641 w 9993"/>
                          <a:gd name="connsiteY37" fmla="*/ 8621 h 10000"/>
                          <a:gd name="connsiteX38" fmla="*/ 2616 w 9993"/>
                          <a:gd name="connsiteY38" fmla="*/ 8966 h 10000"/>
                          <a:gd name="connsiteX39" fmla="*/ 2665 w 9993"/>
                          <a:gd name="connsiteY39" fmla="*/ 9310 h 10000"/>
                          <a:gd name="connsiteX40" fmla="*/ 2789 w 9993"/>
                          <a:gd name="connsiteY40" fmla="*/ 9626 h 10000"/>
                          <a:gd name="connsiteX41" fmla="*/ 2987 w 9993"/>
                          <a:gd name="connsiteY41" fmla="*/ 9856 h 10000"/>
                          <a:gd name="connsiteX42" fmla="*/ 3235 w 9993"/>
                          <a:gd name="connsiteY42" fmla="*/ 10000 h 10000"/>
                          <a:gd name="connsiteX43" fmla="*/ 3606 w 9993"/>
                          <a:gd name="connsiteY43" fmla="*/ 10000 h 10000"/>
                          <a:gd name="connsiteX44" fmla="*/ 3928 w 9993"/>
                          <a:gd name="connsiteY44" fmla="*/ 9598 h 10000"/>
                          <a:gd name="connsiteX45" fmla="*/ 4348 w 9993"/>
                          <a:gd name="connsiteY45" fmla="*/ 9109 h 10000"/>
                          <a:gd name="connsiteX46" fmla="*/ 4868 w 9993"/>
                          <a:gd name="connsiteY46" fmla="*/ 8592 h 10000"/>
                          <a:gd name="connsiteX47" fmla="*/ 5438 w 9993"/>
                          <a:gd name="connsiteY47" fmla="*/ 8017 h 10000"/>
                          <a:gd name="connsiteX48" fmla="*/ 6056 w 9993"/>
                          <a:gd name="connsiteY48" fmla="*/ 7471 h 10000"/>
                          <a:gd name="connsiteX49" fmla="*/ 6774 w 9993"/>
                          <a:gd name="connsiteY49" fmla="*/ 6983 h 10000"/>
                          <a:gd name="connsiteX50" fmla="*/ 7418 w 9993"/>
                          <a:gd name="connsiteY50" fmla="*/ 6523 h 10000"/>
                          <a:gd name="connsiteX51" fmla="*/ 8013 w 9993"/>
                          <a:gd name="connsiteY51" fmla="*/ 5862 h 10000"/>
                          <a:gd name="connsiteX52" fmla="*/ 8582 w 9993"/>
                          <a:gd name="connsiteY52" fmla="*/ 5057 h 10000"/>
                          <a:gd name="connsiteX53" fmla="*/ 9127 w 9993"/>
                          <a:gd name="connsiteY53" fmla="*/ 3994 h 10000"/>
                          <a:gd name="connsiteX54" fmla="*/ 9226 w 9993"/>
                          <a:gd name="connsiteY54" fmla="*/ 3822 h 10000"/>
                          <a:gd name="connsiteX55" fmla="*/ 9374 w 9993"/>
                          <a:gd name="connsiteY55" fmla="*/ 3621 h 10000"/>
                          <a:gd name="connsiteX56" fmla="*/ 9547 w 9993"/>
                          <a:gd name="connsiteY56" fmla="*/ 3333 h 10000"/>
                          <a:gd name="connsiteX57" fmla="*/ 9721 w 9993"/>
                          <a:gd name="connsiteY57" fmla="*/ 3103 h 10000"/>
                          <a:gd name="connsiteX58" fmla="*/ 9919 w 9993"/>
                          <a:gd name="connsiteY58" fmla="*/ 2845 h 10000"/>
                          <a:gd name="connsiteX59" fmla="*/ 9993 w 9993"/>
                          <a:gd name="connsiteY59" fmla="*/ 2644 h 10000"/>
                          <a:gd name="connsiteX60" fmla="*/ 7418 w 9993"/>
                          <a:gd name="connsiteY60" fmla="*/ 0 h 10000"/>
                          <a:gd name="connsiteX61" fmla="*/ 7096 w 9993"/>
                          <a:gd name="connsiteY61" fmla="*/ 345 h 10000"/>
                          <a:gd name="connsiteX62" fmla="*/ 6824 w 9993"/>
                          <a:gd name="connsiteY62" fmla="*/ 575 h 10000"/>
                          <a:gd name="connsiteX63" fmla="*/ 6576 w 9993"/>
                          <a:gd name="connsiteY63" fmla="*/ 776 h 10000"/>
                          <a:gd name="connsiteX64" fmla="*/ 6452 w 9993"/>
                          <a:gd name="connsiteY64" fmla="*/ 862 h 10000"/>
                          <a:gd name="connsiteX0" fmla="*/ 6457 w 10000"/>
                          <a:gd name="connsiteY0" fmla="*/ 862 h 10000"/>
                          <a:gd name="connsiteX1" fmla="*/ 5689 w 10000"/>
                          <a:gd name="connsiteY1" fmla="*/ 1149 h 10000"/>
                          <a:gd name="connsiteX2" fmla="*/ 4945 w 10000"/>
                          <a:gd name="connsiteY2" fmla="*/ 1379 h 10000"/>
                          <a:gd name="connsiteX3" fmla="*/ 4302 w 10000"/>
                          <a:gd name="connsiteY3" fmla="*/ 1609 h 10000"/>
                          <a:gd name="connsiteX4" fmla="*/ 3658 w 10000"/>
                          <a:gd name="connsiteY4" fmla="*/ 1782 h 10000"/>
                          <a:gd name="connsiteX5" fmla="*/ 2989 w 10000"/>
                          <a:gd name="connsiteY5" fmla="*/ 1983 h 10000"/>
                          <a:gd name="connsiteX6" fmla="*/ 2245 w 10000"/>
                          <a:gd name="connsiteY6" fmla="*/ 2270 h 10000"/>
                          <a:gd name="connsiteX7" fmla="*/ 2146 w 10000"/>
                          <a:gd name="connsiteY7" fmla="*/ 2328 h 10000"/>
                          <a:gd name="connsiteX8" fmla="*/ 1972 w 10000"/>
                          <a:gd name="connsiteY8" fmla="*/ 2529 h 10000"/>
                          <a:gd name="connsiteX9" fmla="*/ 1725 w 10000"/>
                          <a:gd name="connsiteY9" fmla="*/ 2816 h 10000"/>
                          <a:gd name="connsiteX10" fmla="*/ 1502 w 10000"/>
                          <a:gd name="connsiteY10" fmla="*/ 3218 h 10000"/>
                          <a:gd name="connsiteX11" fmla="*/ 1205 w 10000"/>
                          <a:gd name="connsiteY11" fmla="*/ 3621 h 10000"/>
                          <a:gd name="connsiteX12" fmla="*/ 933 w 10000"/>
                          <a:gd name="connsiteY12" fmla="*/ 4080 h 10000"/>
                          <a:gd name="connsiteX13" fmla="*/ 659 w 10000"/>
                          <a:gd name="connsiteY13" fmla="*/ 4483 h 10000"/>
                          <a:gd name="connsiteX14" fmla="*/ 412 w 10000"/>
                          <a:gd name="connsiteY14" fmla="*/ 4885 h 10000"/>
                          <a:gd name="connsiteX15" fmla="*/ 239 w 10000"/>
                          <a:gd name="connsiteY15" fmla="*/ 5201 h 10000"/>
                          <a:gd name="connsiteX16" fmla="*/ 115 w 10000"/>
                          <a:gd name="connsiteY16" fmla="*/ 5374 h 10000"/>
                          <a:gd name="connsiteX17" fmla="*/ 90 w 10000"/>
                          <a:gd name="connsiteY17" fmla="*/ 5460 h 10000"/>
                          <a:gd name="connsiteX18" fmla="*/ 41 w 10000"/>
                          <a:gd name="connsiteY18" fmla="*/ 5517 h 10000"/>
                          <a:gd name="connsiteX19" fmla="*/ 41 w 10000"/>
                          <a:gd name="connsiteY19" fmla="*/ 5718 h 10000"/>
                          <a:gd name="connsiteX20" fmla="*/ 16 w 10000"/>
                          <a:gd name="connsiteY20" fmla="*/ 7960 h 10000"/>
                          <a:gd name="connsiteX21" fmla="*/ 684 w 10000"/>
                          <a:gd name="connsiteY21" fmla="*/ 7960 h 10000"/>
                          <a:gd name="connsiteX22" fmla="*/ 1403 w 10000"/>
                          <a:gd name="connsiteY22" fmla="*/ 7960 h 10000"/>
                          <a:gd name="connsiteX23" fmla="*/ 1650 w 10000"/>
                          <a:gd name="connsiteY23" fmla="*/ 7960 h 10000"/>
                          <a:gd name="connsiteX24" fmla="*/ 1725 w 10000"/>
                          <a:gd name="connsiteY24" fmla="*/ 7960 h 10000"/>
                          <a:gd name="connsiteX25" fmla="*/ 1848 w 10000"/>
                          <a:gd name="connsiteY25" fmla="*/ 6351 h 10000"/>
                          <a:gd name="connsiteX26" fmla="*/ 3088 w 10000"/>
                          <a:gd name="connsiteY26" fmla="*/ 4684 h 10000"/>
                          <a:gd name="connsiteX27" fmla="*/ 4525 w 10000"/>
                          <a:gd name="connsiteY27" fmla="*/ 5776 h 10000"/>
                          <a:gd name="connsiteX28" fmla="*/ 4475 w 10000"/>
                          <a:gd name="connsiteY28" fmla="*/ 6092 h 10000"/>
                          <a:gd name="connsiteX29" fmla="*/ 4252 w 10000"/>
                          <a:gd name="connsiteY29" fmla="*/ 6379 h 10000"/>
                          <a:gd name="connsiteX30" fmla="*/ 4005 w 10000"/>
                          <a:gd name="connsiteY30" fmla="*/ 6695 h 10000"/>
                          <a:gd name="connsiteX31" fmla="*/ 3683 w 10000"/>
                          <a:gd name="connsiteY31" fmla="*/ 7040 h 10000"/>
                          <a:gd name="connsiteX32" fmla="*/ 3360 w 10000"/>
                          <a:gd name="connsiteY32" fmla="*/ 7385 h 10000"/>
                          <a:gd name="connsiteX33" fmla="*/ 3039 w 10000"/>
                          <a:gd name="connsiteY33" fmla="*/ 7701 h 10000"/>
                          <a:gd name="connsiteX34" fmla="*/ 2841 w 10000"/>
                          <a:gd name="connsiteY34" fmla="*/ 7960 h 10000"/>
                          <a:gd name="connsiteX35" fmla="*/ 2692 w 10000"/>
                          <a:gd name="connsiteY35" fmla="*/ 8276 h 10000"/>
                          <a:gd name="connsiteX36" fmla="*/ 2643 w 10000"/>
                          <a:gd name="connsiteY36" fmla="*/ 8621 h 10000"/>
                          <a:gd name="connsiteX37" fmla="*/ 2618 w 10000"/>
                          <a:gd name="connsiteY37" fmla="*/ 8966 h 10000"/>
                          <a:gd name="connsiteX38" fmla="*/ 2667 w 10000"/>
                          <a:gd name="connsiteY38" fmla="*/ 9310 h 10000"/>
                          <a:gd name="connsiteX39" fmla="*/ 2791 w 10000"/>
                          <a:gd name="connsiteY39" fmla="*/ 9626 h 10000"/>
                          <a:gd name="connsiteX40" fmla="*/ 2989 w 10000"/>
                          <a:gd name="connsiteY40" fmla="*/ 9856 h 10000"/>
                          <a:gd name="connsiteX41" fmla="*/ 3237 w 10000"/>
                          <a:gd name="connsiteY41" fmla="*/ 10000 h 10000"/>
                          <a:gd name="connsiteX42" fmla="*/ 3609 w 10000"/>
                          <a:gd name="connsiteY42" fmla="*/ 10000 h 10000"/>
                          <a:gd name="connsiteX43" fmla="*/ 3931 w 10000"/>
                          <a:gd name="connsiteY43" fmla="*/ 9598 h 10000"/>
                          <a:gd name="connsiteX44" fmla="*/ 4351 w 10000"/>
                          <a:gd name="connsiteY44" fmla="*/ 9109 h 10000"/>
                          <a:gd name="connsiteX45" fmla="*/ 4871 w 10000"/>
                          <a:gd name="connsiteY45" fmla="*/ 8592 h 10000"/>
                          <a:gd name="connsiteX46" fmla="*/ 5442 w 10000"/>
                          <a:gd name="connsiteY46" fmla="*/ 8017 h 10000"/>
                          <a:gd name="connsiteX47" fmla="*/ 6060 w 10000"/>
                          <a:gd name="connsiteY47" fmla="*/ 7471 h 10000"/>
                          <a:gd name="connsiteX48" fmla="*/ 6779 w 10000"/>
                          <a:gd name="connsiteY48" fmla="*/ 6983 h 10000"/>
                          <a:gd name="connsiteX49" fmla="*/ 7423 w 10000"/>
                          <a:gd name="connsiteY49" fmla="*/ 6523 h 10000"/>
                          <a:gd name="connsiteX50" fmla="*/ 8019 w 10000"/>
                          <a:gd name="connsiteY50" fmla="*/ 5862 h 10000"/>
                          <a:gd name="connsiteX51" fmla="*/ 8588 w 10000"/>
                          <a:gd name="connsiteY51" fmla="*/ 5057 h 10000"/>
                          <a:gd name="connsiteX52" fmla="*/ 9133 w 10000"/>
                          <a:gd name="connsiteY52" fmla="*/ 3994 h 10000"/>
                          <a:gd name="connsiteX53" fmla="*/ 9232 w 10000"/>
                          <a:gd name="connsiteY53" fmla="*/ 3822 h 10000"/>
                          <a:gd name="connsiteX54" fmla="*/ 9381 w 10000"/>
                          <a:gd name="connsiteY54" fmla="*/ 3621 h 10000"/>
                          <a:gd name="connsiteX55" fmla="*/ 9554 w 10000"/>
                          <a:gd name="connsiteY55" fmla="*/ 3333 h 10000"/>
                          <a:gd name="connsiteX56" fmla="*/ 9728 w 10000"/>
                          <a:gd name="connsiteY56" fmla="*/ 3103 h 10000"/>
                          <a:gd name="connsiteX57" fmla="*/ 9926 w 10000"/>
                          <a:gd name="connsiteY57" fmla="*/ 2845 h 10000"/>
                          <a:gd name="connsiteX58" fmla="*/ 10000 w 10000"/>
                          <a:gd name="connsiteY58" fmla="*/ 2644 h 10000"/>
                          <a:gd name="connsiteX59" fmla="*/ 7423 w 10000"/>
                          <a:gd name="connsiteY59" fmla="*/ 0 h 10000"/>
                          <a:gd name="connsiteX60" fmla="*/ 7101 w 10000"/>
                          <a:gd name="connsiteY60" fmla="*/ 345 h 10000"/>
                          <a:gd name="connsiteX61" fmla="*/ 6829 w 10000"/>
                          <a:gd name="connsiteY61" fmla="*/ 575 h 10000"/>
                          <a:gd name="connsiteX62" fmla="*/ 6581 w 10000"/>
                          <a:gd name="connsiteY62" fmla="*/ 776 h 10000"/>
                          <a:gd name="connsiteX63" fmla="*/ 6457 w 10000"/>
                          <a:gd name="connsiteY63" fmla="*/ 862 h 10000"/>
                          <a:gd name="connsiteX0" fmla="*/ 6457 w 10000"/>
                          <a:gd name="connsiteY0" fmla="*/ 862 h 10000"/>
                          <a:gd name="connsiteX1" fmla="*/ 5689 w 10000"/>
                          <a:gd name="connsiteY1" fmla="*/ 1149 h 10000"/>
                          <a:gd name="connsiteX2" fmla="*/ 4945 w 10000"/>
                          <a:gd name="connsiteY2" fmla="*/ 1379 h 10000"/>
                          <a:gd name="connsiteX3" fmla="*/ 4302 w 10000"/>
                          <a:gd name="connsiteY3" fmla="*/ 1609 h 10000"/>
                          <a:gd name="connsiteX4" fmla="*/ 3658 w 10000"/>
                          <a:gd name="connsiteY4" fmla="*/ 1782 h 10000"/>
                          <a:gd name="connsiteX5" fmla="*/ 2989 w 10000"/>
                          <a:gd name="connsiteY5" fmla="*/ 1983 h 10000"/>
                          <a:gd name="connsiteX6" fmla="*/ 2245 w 10000"/>
                          <a:gd name="connsiteY6" fmla="*/ 2270 h 10000"/>
                          <a:gd name="connsiteX7" fmla="*/ 2146 w 10000"/>
                          <a:gd name="connsiteY7" fmla="*/ 2328 h 10000"/>
                          <a:gd name="connsiteX8" fmla="*/ 1972 w 10000"/>
                          <a:gd name="connsiteY8" fmla="*/ 2529 h 10000"/>
                          <a:gd name="connsiteX9" fmla="*/ 1725 w 10000"/>
                          <a:gd name="connsiteY9" fmla="*/ 2816 h 10000"/>
                          <a:gd name="connsiteX10" fmla="*/ 1502 w 10000"/>
                          <a:gd name="connsiteY10" fmla="*/ 3218 h 10000"/>
                          <a:gd name="connsiteX11" fmla="*/ 1205 w 10000"/>
                          <a:gd name="connsiteY11" fmla="*/ 3621 h 10000"/>
                          <a:gd name="connsiteX12" fmla="*/ 933 w 10000"/>
                          <a:gd name="connsiteY12" fmla="*/ 4080 h 10000"/>
                          <a:gd name="connsiteX13" fmla="*/ 659 w 10000"/>
                          <a:gd name="connsiteY13" fmla="*/ 4483 h 10000"/>
                          <a:gd name="connsiteX14" fmla="*/ 412 w 10000"/>
                          <a:gd name="connsiteY14" fmla="*/ 4885 h 10000"/>
                          <a:gd name="connsiteX15" fmla="*/ 239 w 10000"/>
                          <a:gd name="connsiteY15" fmla="*/ 5201 h 10000"/>
                          <a:gd name="connsiteX16" fmla="*/ 115 w 10000"/>
                          <a:gd name="connsiteY16" fmla="*/ 5374 h 10000"/>
                          <a:gd name="connsiteX17" fmla="*/ 90 w 10000"/>
                          <a:gd name="connsiteY17" fmla="*/ 5460 h 10000"/>
                          <a:gd name="connsiteX18" fmla="*/ 41 w 10000"/>
                          <a:gd name="connsiteY18" fmla="*/ 5517 h 10000"/>
                          <a:gd name="connsiteX19" fmla="*/ 41 w 10000"/>
                          <a:gd name="connsiteY19" fmla="*/ 5718 h 10000"/>
                          <a:gd name="connsiteX20" fmla="*/ 16 w 10000"/>
                          <a:gd name="connsiteY20" fmla="*/ 7960 h 10000"/>
                          <a:gd name="connsiteX21" fmla="*/ 1403 w 10000"/>
                          <a:gd name="connsiteY21" fmla="*/ 7960 h 10000"/>
                          <a:gd name="connsiteX22" fmla="*/ 1650 w 10000"/>
                          <a:gd name="connsiteY22" fmla="*/ 7960 h 10000"/>
                          <a:gd name="connsiteX23" fmla="*/ 1725 w 10000"/>
                          <a:gd name="connsiteY23" fmla="*/ 7960 h 10000"/>
                          <a:gd name="connsiteX24" fmla="*/ 1848 w 10000"/>
                          <a:gd name="connsiteY24" fmla="*/ 6351 h 10000"/>
                          <a:gd name="connsiteX25" fmla="*/ 3088 w 10000"/>
                          <a:gd name="connsiteY25" fmla="*/ 4684 h 10000"/>
                          <a:gd name="connsiteX26" fmla="*/ 4525 w 10000"/>
                          <a:gd name="connsiteY26" fmla="*/ 5776 h 10000"/>
                          <a:gd name="connsiteX27" fmla="*/ 4475 w 10000"/>
                          <a:gd name="connsiteY27" fmla="*/ 6092 h 10000"/>
                          <a:gd name="connsiteX28" fmla="*/ 4252 w 10000"/>
                          <a:gd name="connsiteY28" fmla="*/ 6379 h 10000"/>
                          <a:gd name="connsiteX29" fmla="*/ 4005 w 10000"/>
                          <a:gd name="connsiteY29" fmla="*/ 6695 h 10000"/>
                          <a:gd name="connsiteX30" fmla="*/ 3683 w 10000"/>
                          <a:gd name="connsiteY30" fmla="*/ 7040 h 10000"/>
                          <a:gd name="connsiteX31" fmla="*/ 3360 w 10000"/>
                          <a:gd name="connsiteY31" fmla="*/ 7385 h 10000"/>
                          <a:gd name="connsiteX32" fmla="*/ 3039 w 10000"/>
                          <a:gd name="connsiteY32" fmla="*/ 7701 h 10000"/>
                          <a:gd name="connsiteX33" fmla="*/ 2841 w 10000"/>
                          <a:gd name="connsiteY33" fmla="*/ 7960 h 10000"/>
                          <a:gd name="connsiteX34" fmla="*/ 2692 w 10000"/>
                          <a:gd name="connsiteY34" fmla="*/ 8276 h 10000"/>
                          <a:gd name="connsiteX35" fmla="*/ 2643 w 10000"/>
                          <a:gd name="connsiteY35" fmla="*/ 8621 h 10000"/>
                          <a:gd name="connsiteX36" fmla="*/ 2618 w 10000"/>
                          <a:gd name="connsiteY36" fmla="*/ 8966 h 10000"/>
                          <a:gd name="connsiteX37" fmla="*/ 2667 w 10000"/>
                          <a:gd name="connsiteY37" fmla="*/ 9310 h 10000"/>
                          <a:gd name="connsiteX38" fmla="*/ 2791 w 10000"/>
                          <a:gd name="connsiteY38" fmla="*/ 9626 h 10000"/>
                          <a:gd name="connsiteX39" fmla="*/ 2989 w 10000"/>
                          <a:gd name="connsiteY39" fmla="*/ 9856 h 10000"/>
                          <a:gd name="connsiteX40" fmla="*/ 3237 w 10000"/>
                          <a:gd name="connsiteY40" fmla="*/ 10000 h 10000"/>
                          <a:gd name="connsiteX41" fmla="*/ 3609 w 10000"/>
                          <a:gd name="connsiteY41" fmla="*/ 10000 h 10000"/>
                          <a:gd name="connsiteX42" fmla="*/ 3931 w 10000"/>
                          <a:gd name="connsiteY42" fmla="*/ 9598 h 10000"/>
                          <a:gd name="connsiteX43" fmla="*/ 4351 w 10000"/>
                          <a:gd name="connsiteY43" fmla="*/ 9109 h 10000"/>
                          <a:gd name="connsiteX44" fmla="*/ 4871 w 10000"/>
                          <a:gd name="connsiteY44" fmla="*/ 8592 h 10000"/>
                          <a:gd name="connsiteX45" fmla="*/ 5442 w 10000"/>
                          <a:gd name="connsiteY45" fmla="*/ 8017 h 10000"/>
                          <a:gd name="connsiteX46" fmla="*/ 6060 w 10000"/>
                          <a:gd name="connsiteY46" fmla="*/ 7471 h 10000"/>
                          <a:gd name="connsiteX47" fmla="*/ 6779 w 10000"/>
                          <a:gd name="connsiteY47" fmla="*/ 6983 h 10000"/>
                          <a:gd name="connsiteX48" fmla="*/ 7423 w 10000"/>
                          <a:gd name="connsiteY48" fmla="*/ 6523 h 10000"/>
                          <a:gd name="connsiteX49" fmla="*/ 8019 w 10000"/>
                          <a:gd name="connsiteY49" fmla="*/ 5862 h 10000"/>
                          <a:gd name="connsiteX50" fmla="*/ 8588 w 10000"/>
                          <a:gd name="connsiteY50" fmla="*/ 5057 h 10000"/>
                          <a:gd name="connsiteX51" fmla="*/ 9133 w 10000"/>
                          <a:gd name="connsiteY51" fmla="*/ 3994 h 10000"/>
                          <a:gd name="connsiteX52" fmla="*/ 9232 w 10000"/>
                          <a:gd name="connsiteY52" fmla="*/ 3822 h 10000"/>
                          <a:gd name="connsiteX53" fmla="*/ 9381 w 10000"/>
                          <a:gd name="connsiteY53" fmla="*/ 3621 h 10000"/>
                          <a:gd name="connsiteX54" fmla="*/ 9554 w 10000"/>
                          <a:gd name="connsiteY54" fmla="*/ 3333 h 10000"/>
                          <a:gd name="connsiteX55" fmla="*/ 9728 w 10000"/>
                          <a:gd name="connsiteY55" fmla="*/ 3103 h 10000"/>
                          <a:gd name="connsiteX56" fmla="*/ 9926 w 10000"/>
                          <a:gd name="connsiteY56" fmla="*/ 2845 h 10000"/>
                          <a:gd name="connsiteX57" fmla="*/ 10000 w 10000"/>
                          <a:gd name="connsiteY57" fmla="*/ 2644 h 10000"/>
                          <a:gd name="connsiteX58" fmla="*/ 7423 w 10000"/>
                          <a:gd name="connsiteY58" fmla="*/ 0 h 10000"/>
                          <a:gd name="connsiteX59" fmla="*/ 7101 w 10000"/>
                          <a:gd name="connsiteY59" fmla="*/ 345 h 10000"/>
                          <a:gd name="connsiteX60" fmla="*/ 6829 w 10000"/>
                          <a:gd name="connsiteY60" fmla="*/ 575 h 10000"/>
                          <a:gd name="connsiteX61" fmla="*/ 6581 w 10000"/>
                          <a:gd name="connsiteY61" fmla="*/ 776 h 10000"/>
                          <a:gd name="connsiteX62" fmla="*/ 6457 w 10000"/>
                          <a:gd name="connsiteY62" fmla="*/ 862 h 10000"/>
                          <a:gd name="connsiteX0" fmla="*/ 6457 w 10000"/>
                          <a:gd name="connsiteY0" fmla="*/ 862 h 10000"/>
                          <a:gd name="connsiteX1" fmla="*/ 5689 w 10000"/>
                          <a:gd name="connsiteY1" fmla="*/ 1149 h 10000"/>
                          <a:gd name="connsiteX2" fmla="*/ 4945 w 10000"/>
                          <a:gd name="connsiteY2" fmla="*/ 1379 h 10000"/>
                          <a:gd name="connsiteX3" fmla="*/ 4302 w 10000"/>
                          <a:gd name="connsiteY3" fmla="*/ 1609 h 10000"/>
                          <a:gd name="connsiteX4" fmla="*/ 3658 w 10000"/>
                          <a:gd name="connsiteY4" fmla="*/ 1782 h 10000"/>
                          <a:gd name="connsiteX5" fmla="*/ 2989 w 10000"/>
                          <a:gd name="connsiteY5" fmla="*/ 1983 h 10000"/>
                          <a:gd name="connsiteX6" fmla="*/ 2245 w 10000"/>
                          <a:gd name="connsiteY6" fmla="*/ 2270 h 10000"/>
                          <a:gd name="connsiteX7" fmla="*/ 2146 w 10000"/>
                          <a:gd name="connsiteY7" fmla="*/ 2328 h 10000"/>
                          <a:gd name="connsiteX8" fmla="*/ 1972 w 10000"/>
                          <a:gd name="connsiteY8" fmla="*/ 2529 h 10000"/>
                          <a:gd name="connsiteX9" fmla="*/ 1725 w 10000"/>
                          <a:gd name="connsiteY9" fmla="*/ 2816 h 10000"/>
                          <a:gd name="connsiteX10" fmla="*/ 1502 w 10000"/>
                          <a:gd name="connsiteY10" fmla="*/ 3218 h 10000"/>
                          <a:gd name="connsiteX11" fmla="*/ 1205 w 10000"/>
                          <a:gd name="connsiteY11" fmla="*/ 3621 h 10000"/>
                          <a:gd name="connsiteX12" fmla="*/ 933 w 10000"/>
                          <a:gd name="connsiteY12" fmla="*/ 4080 h 10000"/>
                          <a:gd name="connsiteX13" fmla="*/ 659 w 10000"/>
                          <a:gd name="connsiteY13" fmla="*/ 4483 h 10000"/>
                          <a:gd name="connsiteX14" fmla="*/ 412 w 10000"/>
                          <a:gd name="connsiteY14" fmla="*/ 4885 h 10000"/>
                          <a:gd name="connsiteX15" fmla="*/ 239 w 10000"/>
                          <a:gd name="connsiteY15" fmla="*/ 5201 h 10000"/>
                          <a:gd name="connsiteX16" fmla="*/ 115 w 10000"/>
                          <a:gd name="connsiteY16" fmla="*/ 5374 h 10000"/>
                          <a:gd name="connsiteX17" fmla="*/ 90 w 10000"/>
                          <a:gd name="connsiteY17" fmla="*/ 5460 h 10000"/>
                          <a:gd name="connsiteX18" fmla="*/ 41 w 10000"/>
                          <a:gd name="connsiteY18" fmla="*/ 5517 h 10000"/>
                          <a:gd name="connsiteX19" fmla="*/ 41 w 10000"/>
                          <a:gd name="connsiteY19" fmla="*/ 5718 h 10000"/>
                          <a:gd name="connsiteX20" fmla="*/ 16 w 10000"/>
                          <a:gd name="connsiteY20" fmla="*/ 7960 h 10000"/>
                          <a:gd name="connsiteX21" fmla="*/ 1650 w 10000"/>
                          <a:gd name="connsiteY21" fmla="*/ 7960 h 10000"/>
                          <a:gd name="connsiteX22" fmla="*/ 1725 w 10000"/>
                          <a:gd name="connsiteY22" fmla="*/ 7960 h 10000"/>
                          <a:gd name="connsiteX23" fmla="*/ 1848 w 10000"/>
                          <a:gd name="connsiteY23" fmla="*/ 6351 h 10000"/>
                          <a:gd name="connsiteX24" fmla="*/ 3088 w 10000"/>
                          <a:gd name="connsiteY24" fmla="*/ 4684 h 10000"/>
                          <a:gd name="connsiteX25" fmla="*/ 4525 w 10000"/>
                          <a:gd name="connsiteY25" fmla="*/ 5776 h 10000"/>
                          <a:gd name="connsiteX26" fmla="*/ 4475 w 10000"/>
                          <a:gd name="connsiteY26" fmla="*/ 6092 h 10000"/>
                          <a:gd name="connsiteX27" fmla="*/ 4252 w 10000"/>
                          <a:gd name="connsiteY27" fmla="*/ 6379 h 10000"/>
                          <a:gd name="connsiteX28" fmla="*/ 4005 w 10000"/>
                          <a:gd name="connsiteY28" fmla="*/ 6695 h 10000"/>
                          <a:gd name="connsiteX29" fmla="*/ 3683 w 10000"/>
                          <a:gd name="connsiteY29" fmla="*/ 7040 h 10000"/>
                          <a:gd name="connsiteX30" fmla="*/ 3360 w 10000"/>
                          <a:gd name="connsiteY30" fmla="*/ 7385 h 10000"/>
                          <a:gd name="connsiteX31" fmla="*/ 3039 w 10000"/>
                          <a:gd name="connsiteY31" fmla="*/ 7701 h 10000"/>
                          <a:gd name="connsiteX32" fmla="*/ 2841 w 10000"/>
                          <a:gd name="connsiteY32" fmla="*/ 7960 h 10000"/>
                          <a:gd name="connsiteX33" fmla="*/ 2692 w 10000"/>
                          <a:gd name="connsiteY33" fmla="*/ 8276 h 10000"/>
                          <a:gd name="connsiteX34" fmla="*/ 2643 w 10000"/>
                          <a:gd name="connsiteY34" fmla="*/ 8621 h 10000"/>
                          <a:gd name="connsiteX35" fmla="*/ 2618 w 10000"/>
                          <a:gd name="connsiteY35" fmla="*/ 8966 h 10000"/>
                          <a:gd name="connsiteX36" fmla="*/ 2667 w 10000"/>
                          <a:gd name="connsiteY36" fmla="*/ 9310 h 10000"/>
                          <a:gd name="connsiteX37" fmla="*/ 2791 w 10000"/>
                          <a:gd name="connsiteY37" fmla="*/ 9626 h 10000"/>
                          <a:gd name="connsiteX38" fmla="*/ 2989 w 10000"/>
                          <a:gd name="connsiteY38" fmla="*/ 9856 h 10000"/>
                          <a:gd name="connsiteX39" fmla="*/ 3237 w 10000"/>
                          <a:gd name="connsiteY39" fmla="*/ 10000 h 10000"/>
                          <a:gd name="connsiteX40" fmla="*/ 3609 w 10000"/>
                          <a:gd name="connsiteY40" fmla="*/ 10000 h 10000"/>
                          <a:gd name="connsiteX41" fmla="*/ 3931 w 10000"/>
                          <a:gd name="connsiteY41" fmla="*/ 9598 h 10000"/>
                          <a:gd name="connsiteX42" fmla="*/ 4351 w 10000"/>
                          <a:gd name="connsiteY42" fmla="*/ 9109 h 10000"/>
                          <a:gd name="connsiteX43" fmla="*/ 4871 w 10000"/>
                          <a:gd name="connsiteY43" fmla="*/ 8592 h 10000"/>
                          <a:gd name="connsiteX44" fmla="*/ 5442 w 10000"/>
                          <a:gd name="connsiteY44" fmla="*/ 8017 h 10000"/>
                          <a:gd name="connsiteX45" fmla="*/ 6060 w 10000"/>
                          <a:gd name="connsiteY45" fmla="*/ 7471 h 10000"/>
                          <a:gd name="connsiteX46" fmla="*/ 6779 w 10000"/>
                          <a:gd name="connsiteY46" fmla="*/ 6983 h 10000"/>
                          <a:gd name="connsiteX47" fmla="*/ 7423 w 10000"/>
                          <a:gd name="connsiteY47" fmla="*/ 6523 h 10000"/>
                          <a:gd name="connsiteX48" fmla="*/ 8019 w 10000"/>
                          <a:gd name="connsiteY48" fmla="*/ 5862 h 10000"/>
                          <a:gd name="connsiteX49" fmla="*/ 8588 w 10000"/>
                          <a:gd name="connsiteY49" fmla="*/ 5057 h 10000"/>
                          <a:gd name="connsiteX50" fmla="*/ 9133 w 10000"/>
                          <a:gd name="connsiteY50" fmla="*/ 3994 h 10000"/>
                          <a:gd name="connsiteX51" fmla="*/ 9232 w 10000"/>
                          <a:gd name="connsiteY51" fmla="*/ 3822 h 10000"/>
                          <a:gd name="connsiteX52" fmla="*/ 9381 w 10000"/>
                          <a:gd name="connsiteY52" fmla="*/ 3621 h 10000"/>
                          <a:gd name="connsiteX53" fmla="*/ 9554 w 10000"/>
                          <a:gd name="connsiteY53" fmla="*/ 3333 h 10000"/>
                          <a:gd name="connsiteX54" fmla="*/ 9728 w 10000"/>
                          <a:gd name="connsiteY54" fmla="*/ 3103 h 10000"/>
                          <a:gd name="connsiteX55" fmla="*/ 9926 w 10000"/>
                          <a:gd name="connsiteY55" fmla="*/ 2845 h 10000"/>
                          <a:gd name="connsiteX56" fmla="*/ 10000 w 10000"/>
                          <a:gd name="connsiteY56" fmla="*/ 2644 h 10000"/>
                          <a:gd name="connsiteX57" fmla="*/ 7423 w 10000"/>
                          <a:gd name="connsiteY57" fmla="*/ 0 h 10000"/>
                          <a:gd name="connsiteX58" fmla="*/ 7101 w 10000"/>
                          <a:gd name="connsiteY58" fmla="*/ 345 h 10000"/>
                          <a:gd name="connsiteX59" fmla="*/ 6829 w 10000"/>
                          <a:gd name="connsiteY59" fmla="*/ 575 h 10000"/>
                          <a:gd name="connsiteX60" fmla="*/ 6581 w 10000"/>
                          <a:gd name="connsiteY60" fmla="*/ 776 h 10000"/>
                          <a:gd name="connsiteX61" fmla="*/ 6457 w 10000"/>
                          <a:gd name="connsiteY61" fmla="*/ 862 h 10000"/>
                          <a:gd name="connsiteX0" fmla="*/ 6457 w 10000"/>
                          <a:gd name="connsiteY0" fmla="*/ 862 h 10000"/>
                          <a:gd name="connsiteX1" fmla="*/ 5689 w 10000"/>
                          <a:gd name="connsiteY1" fmla="*/ 1149 h 10000"/>
                          <a:gd name="connsiteX2" fmla="*/ 4945 w 10000"/>
                          <a:gd name="connsiteY2" fmla="*/ 1379 h 10000"/>
                          <a:gd name="connsiteX3" fmla="*/ 4302 w 10000"/>
                          <a:gd name="connsiteY3" fmla="*/ 1609 h 10000"/>
                          <a:gd name="connsiteX4" fmla="*/ 3658 w 10000"/>
                          <a:gd name="connsiteY4" fmla="*/ 1782 h 10000"/>
                          <a:gd name="connsiteX5" fmla="*/ 2989 w 10000"/>
                          <a:gd name="connsiteY5" fmla="*/ 1983 h 10000"/>
                          <a:gd name="connsiteX6" fmla="*/ 2245 w 10000"/>
                          <a:gd name="connsiteY6" fmla="*/ 2270 h 10000"/>
                          <a:gd name="connsiteX7" fmla="*/ 2146 w 10000"/>
                          <a:gd name="connsiteY7" fmla="*/ 2328 h 10000"/>
                          <a:gd name="connsiteX8" fmla="*/ 1972 w 10000"/>
                          <a:gd name="connsiteY8" fmla="*/ 2529 h 10000"/>
                          <a:gd name="connsiteX9" fmla="*/ 1725 w 10000"/>
                          <a:gd name="connsiteY9" fmla="*/ 2816 h 10000"/>
                          <a:gd name="connsiteX10" fmla="*/ 1502 w 10000"/>
                          <a:gd name="connsiteY10" fmla="*/ 3218 h 10000"/>
                          <a:gd name="connsiteX11" fmla="*/ 1205 w 10000"/>
                          <a:gd name="connsiteY11" fmla="*/ 3621 h 10000"/>
                          <a:gd name="connsiteX12" fmla="*/ 933 w 10000"/>
                          <a:gd name="connsiteY12" fmla="*/ 4080 h 10000"/>
                          <a:gd name="connsiteX13" fmla="*/ 659 w 10000"/>
                          <a:gd name="connsiteY13" fmla="*/ 4483 h 10000"/>
                          <a:gd name="connsiteX14" fmla="*/ 412 w 10000"/>
                          <a:gd name="connsiteY14" fmla="*/ 4885 h 10000"/>
                          <a:gd name="connsiteX15" fmla="*/ 239 w 10000"/>
                          <a:gd name="connsiteY15" fmla="*/ 5201 h 10000"/>
                          <a:gd name="connsiteX16" fmla="*/ 115 w 10000"/>
                          <a:gd name="connsiteY16" fmla="*/ 5374 h 10000"/>
                          <a:gd name="connsiteX17" fmla="*/ 90 w 10000"/>
                          <a:gd name="connsiteY17" fmla="*/ 5460 h 10000"/>
                          <a:gd name="connsiteX18" fmla="*/ 41 w 10000"/>
                          <a:gd name="connsiteY18" fmla="*/ 5517 h 10000"/>
                          <a:gd name="connsiteX19" fmla="*/ 41 w 10000"/>
                          <a:gd name="connsiteY19" fmla="*/ 5718 h 10000"/>
                          <a:gd name="connsiteX20" fmla="*/ 16 w 10000"/>
                          <a:gd name="connsiteY20" fmla="*/ 7960 h 10000"/>
                          <a:gd name="connsiteX21" fmla="*/ 1650 w 10000"/>
                          <a:gd name="connsiteY21" fmla="*/ 7960 h 10000"/>
                          <a:gd name="connsiteX22" fmla="*/ 1848 w 10000"/>
                          <a:gd name="connsiteY22" fmla="*/ 6351 h 10000"/>
                          <a:gd name="connsiteX23" fmla="*/ 3088 w 10000"/>
                          <a:gd name="connsiteY23" fmla="*/ 4684 h 10000"/>
                          <a:gd name="connsiteX24" fmla="*/ 4525 w 10000"/>
                          <a:gd name="connsiteY24" fmla="*/ 5776 h 10000"/>
                          <a:gd name="connsiteX25" fmla="*/ 4475 w 10000"/>
                          <a:gd name="connsiteY25" fmla="*/ 6092 h 10000"/>
                          <a:gd name="connsiteX26" fmla="*/ 4252 w 10000"/>
                          <a:gd name="connsiteY26" fmla="*/ 6379 h 10000"/>
                          <a:gd name="connsiteX27" fmla="*/ 4005 w 10000"/>
                          <a:gd name="connsiteY27" fmla="*/ 6695 h 10000"/>
                          <a:gd name="connsiteX28" fmla="*/ 3683 w 10000"/>
                          <a:gd name="connsiteY28" fmla="*/ 7040 h 10000"/>
                          <a:gd name="connsiteX29" fmla="*/ 3360 w 10000"/>
                          <a:gd name="connsiteY29" fmla="*/ 7385 h 10000"/>
                          <a:gd name="connsiteX30" fmla="*/ 3039 w 10000"/>
                          <a:gd name="connsiteY30" fmla="*/ 7701 h 10000"/>
                          <a:gd name="connsiteX31" fmla="*/ 2841 w 10000"/>
                          <a:gd name="connsiteY31" fmla="*/ 7960 h 10000"/>
                          <a:gd name="connsiteX32" fmla="*/ 2692 w 10000"/>
                          <a:gd name="connsiteY32" fmla="*/ 8276 h 10000"/>
                          <a:gd name="connsiteX33" fmla="*/ 2643 w 10000"/>
                          <a:gd name="connsiteY33" fmla="*/ 8621 h 10000"/>
                          <a:gd name="connsiteX34" fmla="*/ 2618 w 10000"/>
                          <a:gd name="connsiteY34" fmla="*/ 8966 h 10000"/>
                          <a:gd name="connsiteX35" fmla="*/ 2667 w 10000"/>
                          <a:gd name="connsiteY35" fmla="*/ 9310 h 10000"/>
                          <a:gd name="connsiteX36" fmla="*/ 2791 w 10000"/>
                          <a:gd name="connsiteY36" fmla="*/ 9626 h 10000"/>
                          <a:gd name="connsiteX37" fmla="*/ 2989 w 10000"/>
                          <a:gd name="connsiteY37" fmla="*/ 9856 h 10000"/>
                          <a:gd name="connsiteX38" fmla="*/ 3237 w 10000"/>
                          <a:gd name="connsiteY38" fmla="*/ 10000 h 10000"/>
                          <a:gd name="connsiteX39" fmla="*/ 3609 w 10000"/>
                          <a:gd name="connsiteY39" fmla="*/ 10000 h 10000"/>
                          <a:gd name="connsiteX40" fmla="*/ 3931 w 10000"/>
                          <a:gd name="connsiteY40" fmla="*/ 9598 h 10000"/>
                          <a:gd name="connsiteX41" fmla="*/ 4351 w 10000"/>
                          <a:gd name="connsiteY41" fmla="*/ 9109 h 10000"/>
                          <a:gd name="connsiteX42" fmla="*/ 4871 w 10000"/>
                          <a:gd name="connsiteY42" fmla="*/ 8592 h 10000"/>
                          <a:gd name="connsiteX43" fmla="*/ 5442 w 10000"/>
                          <a:gd name="connsiteY43" fmla="*/ 8017 h 10000"/>
                          <a:gd name="connsiteX44" fmla="*/ 6060 w 10000"/>
                          <a:gd name="connsiteY44" fmla="*/ 7471 h 10000"/>
                          <a:gd name="connsiteX45" fmla="*/ 6779 w 10000"/>
                          <a:gd name="connsiteY45" fmla="*/ 6983 h 10000"/>
                          <a:gd name="connsiteX46" fmla="*/ 7423 w 10000"/>
                          <a:gd name="connsiteY46" fmla="*/ 6523 h 10000"/>
                          <a:gd name="connsiteX47" fmla="*/ 8019 w 10000"/>
                          <a:gd name="connsiteY47" fmla="*/ 5862 h 10000"/>
                          <a:gd name="connsiteX48" fmla="*/ 8588 w 10000"/>
                          <a:gd name="connsiteY48" fmla="*/ 5057 h 10000"/>
                          <a:gd name="connsiteX49" fmla="*/ 9133 w 10000"/>
                          <a:gd name="connsiteY49" fmla="*/ 3994 h 10000"/>
                          <a:gd name="connsiteX50" fmla="*/ 9232 w 10000"/>
                          <a:gd name="connsiteY50" fmla="*/ 3822 h 10000"/>
                          <a:gd name="connsiteX51" fmla="*/ 9381 w 10000"/>
                          <a:gd name="connsiteY51" fmla="*/ 3621 h 10000"/>
                          <a:gd name="connsiteX52" fmla="*/ 9554 w 10000"/>
                          <a:gd name="connsiteY52" fmla="*/ 3333 h 10000"/>
                          <a:gd name="connsiteX53" fmla="*/ 9728 w 10000"/>
                          <a:gd name="connsiteY53" fmla="*/ 3103 h 10000"/>
                          <a:gd name="connsiteX54" fmla="*/ 9926 w 10000"/>
                          <a:gd name="connsiteY54" fmla="*/ 2845 h 10000"/>
                          <a:gd name="connsiteX55" fmla="*/ 10000 w 10000"/>
                          <a:gd name="connsiteY55" fmla="*/ 2644 h 10000"/>
                          <a:gd name="connsiteX56" fmla="*/ 7423 w 10000"/>
                          <a:gd name="connsiteY56" fmla="*/ 0 h 10000"/>
                          <a:gd name="connsiteX57" fmla="*/ 7101 w 10000"/>
                          <a:gd name="connsiteY57" fmla="*/ 345 h 10000"/>
                          <a:gd name="connsiteX58" fmla="*/ 6829 w 10000"/>
                          <a:gd name="connsiteY58" fmla="*/ 575 h 10000"/>
                          <a:gd name="connsiteX59" fmla="*/ 6581 w 10000"/>
                          <a:gd name="connsiteY59" fmla="*/ 776 h 10000"/>
                          <a:gd name="connsiteX60" fmla="*/ 6457 w 10000"/>
                          <a:gd name="connsiteY60" fmla="*/ 862 h 10000"/>
                          <a:gd name="connsiteX0" fmla="*/ 6433 w 9976"/>
                          <a:gd name="connsiteY0" fmla="*/ 862 h 10000"/>
                          <a:gd name="connsiteX1" fmla="*/ 5665 w 9976"/>
                          <a:gd name="connsiteY1" fmla="*/ 1149 h 10000"/>
                          <a:gd name="connsiteX2" fmla="*/ 4921 w 9976"/>
                          <a:gd name="connsiteY2" fmla="*/ 1379 h 10000"/>
                          <a:gd name="connsiteX3" fmla="*/ 4278 w 9976"/>
                          <a:gd name="connsiteY3" fmla="*/ 1609 h 10000"/>
                          <a:gd name="connsiteX4" fmla="*/ 3634 w 9976"/>
                          <a:gd name="connsiteY4" fmla="*/ 1782 h 10000"/>
                          <a:gd name="connsiteX5" fmla="*/ 2965 w 9976"/>
                          <a:gd name="connsiteY5" fmla="*/ 1983 h 10000"/>
                          <a:gd name="connsiteX6" fmla="*/ 2221 w 9976"/>
                          <a:gd name="connsiteY6" fmla="*/ 2270 h 10000"/>
                          <a:gd name="connsiteX7" fmla="*/ 2122 w 9976"/>
                          <a:gd name="connsiteY7" fmla="*/ 2328 h 10000"/>
                          <a:gd name="connsiteX8" fmla="*/ 1948 w 9976"/>
                          <a:gd name="connsiteY8" fmla="*/ 2529 h 10000"/>
                          <a:gd name="connsiteX9" fmla="*/ 1701 w 9976"/>
                          <a:gd name="connsiteY9" fmla="*/ 2816 h 10000"/>
                          <a:gd name="connsiteX10" fmla="*/ 1478 w 9976"/>
                          <a:gd name="connsiteY10" fmla="*/ 3218 h 10000"/>
                          <a:gd name="connsiteX11" fmla="*/ 1181 w 9976"/>
                          <a:gd name="connsiteY11" fmla="*/ 3621 h 10000"/>
                          <a:gd name="connsiteX12" fmla="*/ 909 w 9976"/>
                          <a:gd name="connsiteY12" fmla="*/ 4080 h 10000"/>
                          <a:gd name="connsiteX13" fmla="*/ 635 w 9976"/>
                          <a:gd name="connsiteY13" fmla="*/ 4483 h 10000"/>
                          <a:gd name="connsiteX14" fmla="*/ 388 w 9976"/>
                          <a:gd name="connsiteY14" fmla="*/ 4885 h 10000"/>
                          <a:gd name="connsiteX15" fmla="*/ 215 w 9976"/>
                          <a:gd name="connsiteY15" fmla="*/ 5201 h 10000"/>
                          <a:gd name="connsiteX16" fmla="*/ 91 w 9976"/>
                          <a:gd name="connsiteY16" fmla="*/ 5374 h 10000"/>
                          <a:gd name="connsiteX17" fmla="*/ 66 w 9976"/>
                          <a:gd name="connsiteY17" fmla="*/ 5460 h 10000"/>
                          <a:gd name="connsiteX18" fmla="*/ 17 w 9976"/>
                          <a:gd name="connsiteY18" fmla="*/ 5517 h 10000"/>
                          <a:gd name="connsiteX19" fmla="*/ 17 w 9976"/>
                          <a:gd name="connsiteY19" fmla="*/ 5718 h 10000"/>
                          <a:gd name="connsiteX20" fmla="*/ 23 w 9976"/>
                          <a:gd name="connsiteY20" fmla="*/ 7924 h 10000"/>
                          <a:gd name="connsiteX21" fmla="*/ 1626 w 9976"/>
                          <a:gd name="connsiteY21" fmla="*/ 7960 h 10000"/>
                          <a:gd name="connsiteX22" fmla="*/ 1824 w 9976"/>
                          <a:gd name="connsiteY22" fmla="*/ 6351 h 10000"/>
                          <a:gd name="connsiteX23" fmla="*/ 3064 w 9976"/>
                          <a:gd name="connsiteY23" fmla="*/ 4684 h 10000"/>
                          <a:gd name="connsiteX24" fmla="*/ 4501 w 9976"/>
                          <a:gd name="connsiteY24" fmla="*/ 5776 h 10000"/>
                          <a:gd name="connsiteX25" fmla="*/ 4451 w 9976"/>
                          <a:gd name="connsiteY25" fmla="*/ 6092 h 10000"/>
                          <a:gd name="connsiteX26" fmla="*/ 4228 w 9976"/>
                          <a:gd name="connsiteY26" fmla="*/ 6379 h 10000"/>
                          <a:gd name="connsiteX27" fmla="*/ 3981 w 9976"/>
                          <a:gd name="connsiteY27" fmla="*/ 6695 h 10000"/>
                          <a:gd name="connsiteX28" fmla="*/ 3659 w 9976"/>
                          <a:gd name="connsiteY28" fmla="*/ 7040 h 10000"/>
                          <a:gd name="connsiteX29" fmla="*/ 3336 w 9976"/>
                          <a:gd name="connsiteY29" fmla="*/ 7385 h 10000"/>
                          <a:gd name="connsiteX30" fmla="*/ 3015 w 9976"/>
                          <a:gd name="connsiteY30" fmla="*/ 7701 h 10000"/>
                          <a:gd name="connsiteX31" fmla="*/ 2817 w 9976"/>
                          <a:gd name="connsiteY31" fmla="*/ 7960 h 10000"/>
                          <a:gd name="connsiteX32" fmla="*/ 2668 w 9976"/>
                          <a:gd name="connsiteY32" fmla="*/ 8276 h 10000"/>
                          <a:gd name="connsiteX33" fmla="*/ 2619 w 9976"/>
                          <a:gd name="connsiteY33" fmla="*/ 8621 h 10000"/>
                          <a:gd name="connsiteX34" fmla="*/ 2594 w 9976"/>
                          <a:gd name="connsiteY34" fmla="*/ 8966 h 10000"/>
                          <a:gd name="connsiteX35" fmla="*/ 2643 w 9976"/>
                          <a:gd name="connsiteY35" fmla="*/ 9310 h 10000"/>
                          <a:gd name="connsiteX36" fmla="*/ 2767 w 9976"/>
                          <a:gd name="connsiteY36" fmla="*/ 9626 h 10000"/>
                          <a:gd name="connsiteX37" fmla="*/ 2965 w 9976"/>
                          <a:gd name="connsiteY37" fmla="*/ 9856 h 10000"/>
                          <a:gd name="connsiteX38" fmla="*/ 3213 w 9976"/>
                          <a:gd name="connsiteY38" fmla="*/ 10000 h 10000"/>
                          <a:gd name="connsiteX39" fmla="*/ 3585 w 9976"/>
                          <a:gd name="connsiteY39" fmla="*/ 10000 h 10000"/>
                          <a:gd name="connsiteX40" fmla="*/ 3907 w 9976"/>
                          <a:gd name="connsiteY40" fmla="*/ 9598 h 10000"/>
                          <a:gd name="connsiteX41" fmla="*/ 4327 w 9976"/>
                          <a:gd name="connsiteY41" fmla="*/ 9109 h 10000"/>
                          <a:gd name="connsiteX42" fmla="*/ 4847 w 9976"/>
                          <a:gd name="connsiteY42" fmla="*/ 8592 h 10000"/>
                          <a:gd name="connsiteX43" fmla="*/ 5418 w 9976"/>
                          <a:gd name="connsiteY43" fmla="*/ 8017 h 10000"/>
                          <a:gd name="connsiteX44" fmla="*/ 6036 w 9976"/>
                          <a:gd name="connsiteY44" fmla="*/ 7471 h 10000"/>
                          <a:gd name="connsiteX45" fmla="*/ 6755 w 9976"/>
                          <a:gd name="connsiteY45" fmla="*/ 6983 h 10000"/>
                          <a:gd name="connsiteX46" fmla="*/ 7399 w 9976"/>
                          <a:gd name="connsiteY46" fmla="*/ 6523 h 10000"/>
                          <a:gd name="connsiteX47" fmla="*/ 7995 w 9976"/>
                          <a:gd name="connsiteY47" fmla="*/ 5862 h 10000"/>
                          <a:gd name="connsiteX48" fmla="*/ 8564 w 9976"/>
                          <a:gd name="connsiteY48" fmla="*/ 5057 h 10000"/>
                          <a:gd name="connsiteX49" fmla="*/ 9109 w 9976"/>
                          <a:gd name="connsiteY49" fmla="*/ 3994 h 10000"/>
                          <a:gd name="connsiteX50" fmla="*/ 9208 w 9976"/>
                          <a:gd name="connsiteY50" fmla="*/ 3822 h 10000"/>
                          <a:gd name="connsiteX51" fmla="*/ 9357 w 9976"/>
                          <a:gd name="connsiteY51" fmla="*/ 3621 h 10000"/>
                          <a:gd name="connsiteX52" fmla="*/ 9530 w 9976"/>
                          <a:gd name="connsiteY52" fmla="*/ 3333 h 10000"/>
                          <a:gd name="connsiteX53" fmla="*/ 9704 w 9976"/>
                          <a:gd name="connsiteY53" fmla="*/ 3103 h 10000"/>
                          <a:gd name="connsiteX54" fmla="*/ 9902 w 9976"/>
                          <a:gd name="connsiteY54" fmla="*/ 2845 h 10000"/>
                          <a:gd name="connsiteX55" fmla="*/ 9976 w 9976"/>
                          <a:gd name="connsiteY55" fmla="*/ 2644 h 10000"/>
                          <a:gd name="connsiteX56" fmla="*/ 7399 w 9976"/>
                          <a:gd name="connsiteY56" fmla="*/ 0 h 10000"/>
                          <a:gd name="connsiteX57" fmla="*/ 7077 w 9976"/>
                          <a:gd name="connsiteY57" fmla="*/ 345 h 10000"/>
                          <a:gd name="connsiteX58" fmla="*/ 6805 w 9976"/>
                          <a:gd name="connsiteY58" fmla="*/ 575 h 10000"/>
                          <a:gd name="connsiteX59" fmla="*/ 6557 w 9976"/>
                          <a:gd name="connsiteY59" fmla="*/ 776 h 10000"/>
                          <a:gd name="connsiteX60" fmla="*/ 6433 w 9976"/>
                          <a:gd name="connsiteY60" fmla="*/ 862 h 10000"/>
                          <a:gd name="connsiteX0" fmla="*/ 6471 w 10023"/>
                          <a:gd name="connsiteY0" fmla="*/ 862 h 10000"/>
                          <a:gd name="connsiteX1" fmla="*/ 5702 w 10023"/>
                          <a:gd name="connsiteY1" fmla="*/ 1149 h 10000"/>
                          <a:gd name="connsiteX2" fmla="*/ 4956 w 10023"/>
                          <a:gd name="connsiteY2" fmla="*/ 1379 h 10000"/>
                          <a:gd name="connsiteX3" fmla="*/ 4311 w 10023"/>
                          <a:gd name="connsiteY3" fmla="*/ 1609 h 10000"/>
                          <a:gd name="connsiteX4" fmla="*/ 3666 w 10023"/>
                          <a:gd name="connsiteY4" fmla="*/ 1782 h 10000"/>
                          <a:gd name="connsiteX5" fmla="*/ 2995 w 10023"/>
                          <a:gd name="connsiteY5" fmla="*/ 1983 h 10000"/>
                          <a:gd name="connsiteX6" fmla="*/ 2249 w 10023"/>
                          <a:gd name="connsiteY6" fmla="*/ 2270 h 10000"/>
                          <a:gd name="connsiteX7" fmla="*/ 2150 w 10023"/>
                          <a:gd name="connsiteY7" fmla="*/ 2328 h 10000"/>
                          <a:gd name="connsiteX8" fmla="*/ 1976 w 10023"/>
                          <a:gd name="connsiteY8" fmla="*/ 2529 h 10000"/>
                          <a:gd name="connsiteX9" fmla="*/ 1728 w 10023"/>
                          <a:gd name="connsiteY9" fmla="*/ 2816 h 10000"/>
                          <a:gd name="connsiteX10" fmla="*/ 1505 w 10023"/>
                          <a:gd name="connsiteY10" fmla="*/ 3218 h 10000"/>
                          <a:gd name="connsiteX11" fmla="*/ 1207 w 10023"/>
                          <a:gd name="connsiteY11" fmla="*/ 3621 h 10000"/>
                          <a:gd name="connsiteX12" fmla="*/ 934 w 10023"/>
                          <a:gd name="connsiteY12" fmla="*/ 4080 h 10000"/>
                          <a:gd name="connsiteX13" fmla="*/ 660 w 10023"/>
                          <a:gd name="connsiteY13" fmla="*/ 4483 h 10000"/>
                          <a:gd name="connsiteX14" fmla="*/ 412 w 10023"/>
                          <a:gd name="connsiteY14" fmla="*/ 4885 h 10000"/>
                          <a:gd name="connsiteX15" fmla="*/ 239 w 10023"/>
                          <a:gd name="connsiteY15" fmla="*/ 5201 h 10000"/>
                          <a:gd name="connsiteX16" fmla="*/ 114 w 10023"/>
                          <a:gd name="connsiteY16" fmla="*/ 5374 h 10000"/>
                          <a:gd name="connsiteX17" fmla="*/ 89 w 10023"/>
                          <a:gd name="connsiteY17" fmla="*/ 5460 h 10000"/>
                          <a:gd name="connsiteX18" fmla="*/ 40 w 10023"/>
                          <a:gd name="connsiteY18" fmla="*/ 5517 h 10000"/>
                          <a:gd name="connsiteX19" fmla="*/ 40 w 10023"/>
                          <a:gd name="connsiteY19" fmla="*/ 5718 h 10000"/>
                          <a:gd name="connsiteX20" fmla="*/ 15 w 10023"/>
                          <a:gd name="connsiteY20" fmla="*/ 7924 h 10000"/>
                          <a:gd name="connsiteX21" fmla="*/ 1653 w 10023"/>
                          <a:gd name="connsiteY21" fmla="*/ 7960 h 10000"/>
                          <a:gd name="connsiteX22" fmla="*/ 1851 w 10023"/>
                          <a:gd name="connsiteY22" fmla="*/ 6351 h 10000"/>
                          <a:gd name="connsiteX23" fmla="*/ 3094 w 10023"/>
                          <a:gd name="connsiteY23" fmla="*/ 4684 h 10000"/>
                          <a:gd name="connsiteX24" fmla="*/ 4535 w 10023"/>
                          <a:gd name="connsiteY24" fmla="*/ 5776 h 10000"/>
                          <a:gd name="connsiteX25" fmla="*/ 4485 w 10023"/>
                          <a:gd name="connsiteY25" fmla="*/ 6092 h 10000"/>
                          <a:gd name="connsiteX26" fmla="*/ 4261 w 10023"/>
                          <a:gd name="connsiteY26" fmla="*/ 6379 h 10000"/>
                          <a:gd name="connsiteX27" fmla="*/ 4014 w 10023"/>
                          <a:gd name="connsiteY27" fmla="*/ 6695 h 10000"/>
                          <a:gd name="connsiteX28" fmla="*/ 3691 w 10023"/>
                          <a:gd name="connsiteY28" fmla="*/ 7040 h 10000"/>
                          <a:gd name="connsiteX29" fmla="*/ 3367 w 10023"/>
                          <a:gd name="connsiteY29" fmla="*/ 7385 h 10000"/>
                          <a:gd name="connsiteX30" fmla="*/ 3045 w 10023"/>
                          <a:gd name="connsiteY30" fmla="*/ 7701 h 10000"/>
                          <a:gd name="connsiteX31" fmla="*/ 2847 w 10023"/>
                          <a:gd name="connsiteY31" fmla="*/ 7960 h 10000"/>
                          <a:gd name="connsiteX32" fmla="*/ 2697 w 10023"/>
                          <a:gd name="connsiteY32" fmla="*/ 8276 h 10000"/>
                          <a:gd name="connsiteX33" fmla="*/ 2648 w 10023"/>
                          <a:gd name="connsiteY33" fmla="*/ 8621 h 10000"/>
                          <a:gd name="connsiteX34" fmla="*/ 2623 w 10023"/>
                          <a:gd name="connsiteY34" fmla="*/ 8966 h 10000"/>
                          <a:gd name="connsiteX35" fmla="*/ 2672 w 10023"/>
                          <a:gd name="connsiteY35" fmla="*/ 9310 h 10000"/>
                          <a:gd name="connsiteX36" fmla="*/ 2797 w 10023"/>
                          <a:gd name="connsiteY36" fmla="*/ 9626 h 10000"/>
                          <a:gd name="connsiteX37" fmla="*/ 2995 w 10023"/>
                          <a:gd name="connsiteY37" fmla="*/ 9856 h 10000"/>
                          <a:gd name="connsiteX38" fmla="*/ 3244 w 10023"/>
                          <a:gd name="connsiteY38" fmla="*/ 10000 h 10000"/>
                          <a:gd name="connsiteX39" fmla="*/ 3617 w 10023"/>
                          <a:gd name="connsiteY39" fmla="*/ 10000 h 10000"/>
                          <a:gd name="connsiteX40" fmla="*/ 3939 w 10023"/>
                          <a:gd name="connsiteY40" fmla="*/ 9598 h 10000"/>
                          <a:gd name="connsiteX41" fmla="*/ 4360 w 10023"/>
                          <a:gd name="connsiteY41" fmla="*/ 9109 h 10000"/>
                          <a:gd name="connsiteX42" fmla="*/ 4882 w 10023"/>
                          <a:gd name="connsiteY42" fmla="*/ 8592 h 10000"/>
                          <a:gd name="connsiteX43" fmla="*/ 5454 w 10023"/>
                          <a:gd name="connsiteY43" fmla="*/ 8017 h 10000"/>
                          <a:gd name="connsiteX44" fmla="*/ 6074 w 10023"/>
                          <a:gd name="connsiteY44" fmla="*/ 7471 h 10000"/>
                          <a:gd name="connsiteX45" fmla="*/ 6794 w 10023"/>
                          <a:gd name="connsiteY45" fmla="*/ 6983 h 10000"/>
                          <a:gd name="connsiteX46" fmla="*/ 7440 w 10023"/>
                          <a:gd name="connsiteY46" fmla="*/ 6523 h 10000"/>
                          <a:gd name="connsiteX47" fmla="*/ 8037 w 10023"/>
                          <a:gd name="connsiteY47" fmla="*/ 5862 h 10000"/>
                          <a:gd name="connsiteX48" fmla="*/ 8608 w 10023"/>
                          <a:gd name="connsiteY48" fmla="*/ 5057 h 10000"/>
                          <a:gd name="connsiteX49" fmla="*/ 9154 w 10023"/>
                          <a:gd name="connsiteY49" fmla="*/ 3994 h 10000"/>
                          <a:gd name="connsiteX50" fmla="*/ 9253 w 10023"/>
                          <a:gd name="connsiteY50" fmla="*/ 3822 h 10000"/>
                          <a:gd name="connsiteX51" fmla="*/ 9403 w 10023"/>
                          <a:gd name="connsiteY51" fmla="*/ 3621 h 10000"/>
                          <a:gd name="connsiteX52" fmla="*/ 9576 w 10023"/>
                          <a:gd name="connsiteY52" fmla="*/ 3333 h 10000"/>
                          <a:gd name="connsiteX53" fmla="*/ 9750 w 10023"/>
                          <a:gd name="connsiteY53" fmla="*/ 3103 h 10000"/>
                          <a:gd name="connsiteX54" fmla="*/ 9949 w 10023"/>
                          <a:gd name="connsiteY54" fmla="*/ 2845 h 10000"/>
                          <a:gd name="connsiteX55" fmla="*/ 10023 w 10023"/>
                          <a:gd name="connsiteY55" fmla="*/ 2644 h 10000"/>
                          <a:gd name="connsiteX56" fmla="*/ 7440 w 10023"/>
                          <a:gd name="connsiteY56" fmla="*/ 0 h 10000"/>
                          <a:gd name="connsiteX57" fmla="*/ 7117 w 10023"/>
                          <a:gd name="connsiteY57" fmla="*/ 345 h 10000"/>
                          <a:gd name="connsiteX58" fmla="*/ 6844 w 10023"/>
                          <a:gd name="connsiteY58" fmla="*/ 575 h 10000"/>
                          <a:gd name="connsiteX59" fmla="*/ 6596 w 10023"/>
                          <a:gd name="connsiteY59" fmla="*/ 776 h 10000"/>
                          <a:gd name="connsiteX60" fmla="*/ 6471 w 10023"/>
                          <a:gd name="connsiteY60" fmla="*/ 862 h 10000"/>
                          <a:gd name="connsiteX0" fmla="*/ 6448 w 10000"/>
                          <a:gd name="connsiteY0" fmla="*/ 862 h 10000"/>
                          <a:gd name="connsiteX1" fmla="*/ 5679 w 10000"/>
                          <a:gd name="connsiteY1" fmla="*/ 1149 h 10000"/>
                          <a:gd name="connsiteX2" fmla="*/ 4933 w 10000"/>
                          <a:gd name="connsiteY2" fmla="*/ 1379 h 10000"/>
                          <a:gd name="connsiteX3" fmla="*/ 4288 w 10000"/>
                          <a:gd name="connsiteY3" fmla="*/ 1609 h 10000"/>
                          <a:gd name="connsiteX4" fmla="*/ 3643 w 10000"/>
                          <a:gd name="connsiteY4" fmla="*/ 1782 h 10000"/>
                          <a:gd name="connsiteX5" fmla="*/ 2972 w 10000"/>
                          <a:gd name="connsiteY5" fmla="*/ 1983 h 10000"/>
                          <a:gd name="connsiteX6" fmla="*/ 2226 w 10000"/>
                          <a:gd name="connsiteY6" fmla="*/ 2270 h 10000"/>
                          <a:gd name="connsiteX7" fmla="*/ 2127 w 10000"/>
                          <a:gd name="connsiteY7" fmla="*/ 2328 h 10000"/>
                          <a:gd name="connsiteX8" fmla="*/ 1953 w 10000"/>
                          <a:gd name="connsiteY8" fmla="*/ 2529 h 10000"/>
                          <a:gd name="connsiteX9" fmla="*/ 1705 w 10000"/>
                          <a:gd name="connsiteY9" fmla="*/ 2816 h 10000"/>
                          <a:gd name="connsiteX10" fmla="*/ 1482 w 10000"/>
                          <a:gd name="connsiteY10" fmla="*/ 3218 h 10000"/>
                          <a:gd name="connsiteX11" fmla="*/ 1184 w 10000"/>
                          <a:gd name="connsiteY11" fmla="*/ 3621 h 10000"/>
                          <a:gd name="connsiteX12" fmla="*/ 911 w 10000"/>
                          <a:gd name="connsiteY12" fmla="*/ 4080 h 10000"/>
                          <a:gd name="connsiteX13" fmla="*/ 637 w 10000"/>
                          <a:gd name="connsiteY13" fmla="*/ 4483 h 10000"/>
                          <a:gd name="connsiteX14" fmla="*/ 389 w 10000"/>
                          <a:gd name="connsiteY14" fmla="*/ 4885 h 10000"/>
                          <a:gd name="connsiteX15" fmla="*/ 216 w 10000"/>
                          <a:gd name="connsiteY15" fmla="*/ 5201 h 10000"/>
                          <a:gd name="connsiteX16" fmla="*/ 91 w 10000"/>
                          <a:gd name="connsiteY16" fmla="*/ 5374 h 10000"/>
                          <a:gd name="connsiteX17" fmla="*/ 66 w 10000"/>
                          <a:gd name="connsiteY17" fmla="*/ 5460 h 10000"/>
                          <a:gd name="connsiteX18" fmla="*/ 17 w 10000"/>
                          <a:gd name="connsiteY18" fmla="*/ 5517 h 10000"/>
                          <a:gd name="connsiteX19" fmla="*/ 17 w 10000"/>
                          <a:gd name="connsiteY19" fmla="*/ 5718 h 10000"/>
                          <a:gd name="connsiteX20" fmla="*/ 23 w 10000"/>
                          <a:gd name="connsiteY20" fmla="*/ 7960 h 10000"/>
                          <a:gd name="connsiteX21" fmla="*/ 1630 w 10000"/>
                          <a:gd name="connsiteY21" fmla="*/ 7960 h 10000"/>
                          <a:gd name="connsiteX22" fmla="*/ 1828 w 10000"/>
                          <a:gd name="connsiteY22" fmla="*/ 6351 h 10000"/>
                          <a:gd name="connsiteX23" fmla="*/ 3071 w 10000"/>
                          <a:gd name="connsiteY23" fmla="*/ 4684 h 10000"/>
                          <a:gd name="connsiteX24" fmla="*/ 4512 w 10000"/>
                          <a:gd name="connsiteY24" fmla="*/ 5776 h 10000"/>
                          <a:gd name="connsiteX25" fmla="*/ 4462 w 10000"/>
                          <a:gd name="connsiteY25" fmla="*/ 6092 h 10000"/>
                          <a:gd name="connsiteX26" fmla="*/ 4238 w 10000"/>
                          <a:gd name="connsiteY26" fmla="*/ 6379 h 10000"/>
                          <a:gd name="connsiteX27" fmla="*/ 3991 w 10000"/>
                          <a:gd name="connsiteY27" fmla="*/ 6695 h 10000"/>
                          <a:gd name="connsiteX28" fmla="*/ 3668 w 10000"/>
                          <a:gd name="connsiteY28" fmla="*/ 7040 h 10000"/>
                          <a:gd name="connsiteX29" fmla="*/ 3344 w 10000"/>
                          <a:gd name="connsiteY29" fmla="*/ 7385 h 10000"/>
                          <a:gd name="connsiteX30" fmla="*/ 3022 w 10000"/>
                          <a:gd name="connsiteY30" fmla="*/ 7701 h 10000"/>
                          <a:gd name="connsiteX31" fmla="*/ 2824 w 10000"/>
                          <a:gd name="connsiteY31" fmla="*/ 7960 h 10000"/>
                          <a:gd name="connsiteX32" fmla="*/ 2674 w 10000"/>
                          <a:gd name="connsiteY32" fmla="*/ 8276 h 10000"/>
                          <a:gd name="connsiteX33" fmla="*/ 2625 w 10000"/>
                          <a:gd name="connsiteY33" fmla="*/ 8621 h 10000"/>
                          <a:gd name="connsiteX34" fmla="*/ 2600 w 10000"/>
                          <a:gd name="connsiteY34" fmla="*/ 8966 h 10000"/>
                          <a:gd name="connsiteX35" fmla="*/ 2649 w 10000"/>
                          <a:gd name="connsiteY35" fmla="*/ 9310 h 10000"/>
                          <a:gd name="connsiteX36" fmla="*/ 2774 w 10000"/>
                          <a:gd name="connsiteY36" fmla="*/ 9626 h 10000"/>
                          <a:gd name="connsiteX37" fmla="*/ 2972 w 10000"/>
                          <a:gd name="connsiteY37" fmla="*/ 9856 h 10000"/>
                          <a:gd name="connsiteX38" fmla="*/ 3221 w 10000"/>
                          <a:gd name="connsiteY38" fmla="*/ 10000 h 10000"/>
                          <a:gd name="connsiteX39" fmla="*/ 3594 w 10000"/>
                          <a:gd name="connsiteY39" fmla="*/ 10000 h 10000"/>
                          <a:gd name="connsiteX40" fmla="*/ 3916 w 10000"/>
                          <a:gd name="connsiteY40" fmla="*/ 9598 h 10000"/>
                          <a:gd name="connsiteX41" fmla="*/ 4337 w 10000"/>
                          <a:gd name="connsiteY41" fmla="*/ 9109 h 10000"/>
                          <a:gd name="connsiteX42" fmla="*/ 4859 w 10000"/>
                          <a:gd name="connsiteY42" fmla="*/ 8592 h 10000"/>
                          <a:gd name="connsiteX43" fmla="*/ 5431 w 10000"/>
                          <a:gd name="connsiteY43" fmla="*/ 8017 h 10000"/>
                          <a:gd name="connsiteX44" fmla="*/ 6051 w 10000"/>
                          <a:gd name="connsiteY44" fmla="*/ 7471 h 10000"/>
                          <a:gd name="connsiteX45" fmla="*/ 6771 w 10000"/>
                          <a:gd name="connsiteY45" fmla="*/ 6983 h 10000"/>
                          <a:gd name="connsiteX46" fmla="*/ 7417 w 10000"/>
                          <a:gd name="connsiteY46" fmla="*/ 6523 h 10000"/>
                          <a:gd name="connsiteX47" fmla="*/ 8014 w 10000"/>
                          <a:gd name="connsiteY47" fmla="*/ 5862 h 10000"/>
                          <a:gd name="connsiteX48" fmla="*/ 8585 w 10000"/>
                          <a:gd name="connsiteY48" fmla="*/ 5057 h 10000"/>
                          <a:gd name="connsiteX49" fmla="*/ 9131 w 10000"/>
                          <a:gd name="connsiteY49" fmla="*/ 3994 h 10000"/>
                          <a:gd name="connsiteX50" fmla="*/ 9230 w 10000"/>
                          <a:gd name="connsiteY50" fmla="*/ 3822 h 10000"/>
                          <a:gd name="connsiteX51" fmla="*/ 9380 w 10000"/>
                          <a:gd name="connsiteY51" fmla="*/ 3621 h 10000"/>
                          <a:gd name="connsiteX52" fmla="*/ 9553 w 10000"/>
                          <a:gd name="connsiteY52" fmla="*/ 3333 h 10000"/>
                          <a:gd name="connsiteX53" fmla="*/ 9727 w 10000"/>
                          <a:gd name="connsiteY53" fmla="*/ 3103 h 10000"/>
                          <a:gd name="connsiteX54" fmla="*/ 9926 w 10000"/>
                          <a:gd name="connsiteY54" fmla="*/ 2845 h 10000"/>
                          <a:gd name="connsiteX55" fmla="*/ 10000 w 10000"/>
                          <a:gd name="connsiteY55" fmla="*/ 2644 h 10000"/>
                          <a:gd name="connsiteX56" fmla="*/ 7417 w 10000"/>
                          <a:gd name="connsiteY56" fmla="*/ 0 h 10000"/>
                          <a:gd name="connsiteX57" fmla="*/ 7094 w 10000"/>
                          <a:gd name="connsiteY57" fmla="*/ 345 h 10000"/>
                          <a:gd name="connsiteX58" fmla="*/ 6821 w 10000"/>
                          <a:gd name="connsiteY58" fmla="*/ 575 h 10000"/>
                          <a:gd name="connsiteX59" fmla="*/ 6573 w 10000"/>
                          <a:gd name="connsiteY59" fmla="*/ 776 h 10000"/>
                          <a:gd name="connsiteX60" fmla="*/ 6448 w 10000"/>
                          <a:gd name="connsiteY60" fmla="*/ 862 h 10000"/>
                          <a:gd name="connsiteX0" fmla="*/ 6434 w 9986"/>
                          <a:gd name="connsiteY0" fmla="*/ 862 h 10000"/>
                          <a:gd name="connsiteX1" fmla="*/ 5665 w 9986"/>
                          <a:gd name="connsiteY1" fmla="*/ 1149 h 10000"/>
                          <a:gd name="connsiteX2" fmla="*/ 4919 w 9986"/>
                          <a:gd name="connsiteY2" fmla="*/ 1379 h 10000"/>
                          <a:gd name="connsiteX3" fmla="*/ 4274 w 9986"/>
                          <a:gd name="connsiteY3" fmla="*/ 1609 h 10000"/>
                          <a:gd name="connsiteX4" fmla="*/ 3629 w 9986"/>
                          <a:gd name="connsiteY4" fmla="*/ 1782 h 10000"/>
                          <a:gd name="connsiteX5" fmla="*/ 2958 w 9986"/>
                          <a:gd name="connsiteY5" fmla="*/ 1983 h 10000"/>
                          <a:gd name="connsiteX6" fmla="*/ 2212 w 9986"/>
                          <a:gd name="connsiteY6" fmla="*/ 2270 h 10000"/>
                          <a:gd name="connsiteX7" fmla="*/ 2113 w 9986"/>
                          <a:gd name="connsiteY7" fmla="*/ 2328 h 10000"/>
                          <a:gd name="connsiteX8" fmla="*/ 1939 w 9986"/>
                          <a:gd name="connsiteY8" fmla="*/ 2529 h 10000"/>
                          <a:gd name="connsiteX9" fmla="*/ 1691 w 9986"/>
                          <a:gd name="connsiteY9" fmla="*/ 2816 h 10000"/>
                          <a:gd name="connsiteX10" fmla="*/ 1468 w 9986"/>
                          <a:gd name="connsiteY10" fmla="*/ 3218 h 10000"/>
                          <a:gd name="connsiteX11" fmla="*/ 1170 w 9986"/>
                          <a:gd name="connsiteY11" fmla="*/ 3621 h 10000"/>
                          <a:gd name="connsiteX12" fmla="*/ 897 w 9986"/>
                          <a:gd name="connsiteY12" fmla="*/ 4080 h 10000"/>
                          <a:gd name="connsiteX13" fmla="*/ 623 w 9986"/>
                          <a:gd name="connsiteY13" fmla="*/ 4483 h 10000"/>
                          <a:gd name="connsiteX14" fmla="*/ 375 w 9986"/>
                          <a:gd name="connsiteY14" fmla="*/ 4885 h 10000"/>
                          <a:gd name="connsiteX15" fmla="*/ 202 w 9986"/>
                          <a:gd name="connsiteY15" fmla="*/ 5201 h 10000"/>
                          <a:gd name="connsiteX16" fmla="*/ 77 w 9986"/>
                          <a:gd name="connsiteY16" fmla="*/ 5374 h 10000"/>
                          <a:gd name="connsiteX17" fmla="*/ 52 w 9986"/>
                          <a:gd name="connsiteY17" fmla="*/ 5460 h 10000"/>
                          <a:gd name="connsiteX18" fmla="*/ 3 w 9986"/>
                          <a:gd name="connsiteY18" fmla="*/ 5517 h 10000"/>
                          <a:gd name="connsiteX19" fmla="*/ 3 w 9986"/>
                          <a:gd name="connsiteY19" fmla="*/ 5718 h 10000"/>
                          <a:gd name="connsiteX20" fmla="*/ 40 w 9986"/>
                          <a:gd name="connsiteY20" fmla="*/ 7960 h 10000"/>
                          <a:gd name="connsiteX21" fmla="*/ 1616 w 9986"/>
                          <a:gd name="connsiteY21" fmla="*/ 7960 h 10000"/>
                          <a:gd name="connsiteX22" fmla="*/ 1814 w 9986"/>
                          <a:gd name="connsiteY22" fmla="*/ 6351 h 10000"/>
                          <a:gd name="connsiteX23" fmla="*/ 3057 w 9986"/>
                          <a:gd name="connsiteY23" fmla="*/ 4684 h 10000"/>
                          <a:gd name="connsiteX24" fmla="*/ 4498 w 9986"/>
                          <a:gd name="connsiteY24" fmla="*/ 5776 h 10000"/>
                          <a:gd name="connsiteX25" fmla="*/ 4448 w 9986"/>
                          <a:gd name="connsiteY25" fmla="*/ 6092 h 10000"/>
                          <a:gd name="connsiteX26" fmla="*/ 4224 w 9986"/>
                          <a:gd name="connsiteY26" fmla="*/ 6379 h 10000"/>
                          <a:gd name="connsiteX27" fmla="*/ 3977 w 9986"/>
                          <a:gd name="connsiteY27" fmla="*/ 6695 h 10000"/>
                          <a:gd name="connsiteX28" fmla="*/ 3654 w 9986"/>
                          <a:gd name="connsiteY28" fmla="*/ 7040 h 10000"/>
                          <a:gd name="connsiteX29" fmla="*/ 3330 w 9986"/>
                          <a:gd name="connsiteY29" fmla="*/ 7385 h 10000"/>
                          <a:gd name="connsiteX30" fmla="*/ 3008 w 9986"/>
                          <a:gd name="connsiteY30" fmla="*/ 7701 h 10000"/>
                          <a:gd name="connsiteX31" fmla="*/ 2810 w 9986"/>
                          <a:gd name="connsiteY31" fmla="*/ 7960 h 10000"/>
                          <a:gd name="connsiteX32" fmla="*/ 2660 w 9986"/>
                          <a:gd name="connsiteY32" fmla="*/ 8276 h 10000"/>
                          <a:gd name="connsiteX33" fmla="*/ 2611 w 9986"/>
                          <a:gd name="connsiteY33" fmla="*/ 8621 h 10000"/>
                          <a:gd name="connsiteX34" fmla="*/ 2586 w 9986"/>
                          <a:gd name="connsiteY34" fmla="*/ 8966 h 10000"/>
                          <a:gd name="connsiteX35" fmla="*/ 2635 w 9986"/>
                          <a:gd name="connsiteY35" fmla="*/ 9310 h 10000"/>
                          <a:gd name="connsiteX36" fmla="*/ 2760 w 9986"/>
                          <a:gd name="connsiteY36" fmla="*/ 9626 h 10000"/>
                          <a:gd name="connsiteX37" fmla="*/ 2958 w 9986"/>
                          <a:gd name="connsiteY37" fmla="*/ 9856 h 10000"/>
                          <a:gd name="connsiteX38" fmla="*/ 3207 w 9986"/>
                          <a:gd name="connsiteY38" fmla="*/ 10000 h 10000"/>
                          <a:gd name="connsiteX39" fmla="*/ 3580 w 9986"/>
                          <a:gd name="connsiteY39" fmla="*/ 10000 h 10000"/>
                          <a:gd name="connsiteX40" fmla="*/ 3902 w 9986"/>
                          <a:gd name="connsiteY40" fmla="*/ 9598 h 10000"/>
                          <a:gd name="connsiteX41" fmla="*/ 4323 w 9986"/>
                          <a:gd name="connsiteY41" fmla="*/ 9109 h 10000"/>
                          <a:gd name="connsiteX42" fmla="*/ 4845 w 9986"/>
                          <a:gd name="connsiteY42" fmla="*/ 8592 h 10000"/>
                          <a:gd name="connsiteX43" fmla="*/ 5417 w 9986"/>
                          <a:gd name="connsiteY43" fmla="*/ 8017 h 10000"/>
                          <a:gd name="connsiteX44" fmla="*/ 6037 w 9986"/>
                          <a:gd name="connsiteY44" fmla="*/ 7471 h 10000"/>
                          <a:gd name="connsiteX45" fmla="*/ 6757 w 9986"/>
                          <a:gd name="connsiteY45" fmla="*/ 6983 h 10000"/>
                          <a:gd name="connsiteX46" fmla="*/ 7403 w 9986"/>
                          <a:gd name="connsiteY46" fmla="*/ 6523 h 10000"/>
                          <a:gd name="connsiteX47" fmla="*/ 8000 w 9986"/>
                          <a:gd name="connsiteY47" fmla="*/ 5862 h 10000"/>
                          <a:gd name="connsiteX48" fmla="*/ 8571 w 9986"/>
                          <a:gd name="connsiteY48" fmla="*/ 5057 h 10000"/>
                          <a:gd name="connsiteX49" fmla="*/ 9117 w 9986"/>
                          <a:gd name="connsiteY49" fmla="*/ 3994 h 10000"/>
                          <a:gd name="connsiteX50" fmla="*/ 9216 w 9986"/>
                          <a:gd name="connsiteY50" fmla="*/ 3822 h 10000"/>
                          <a:gd name="connsiteX51" fmla="*/ 9366 w 9986"/>
                          <a:gd name="connsiteY51" fmla="*/ 3621 h 10000"/>
                          <a:gd name="connsiteX52" fmla="*/ 9539 w 9986"/>
                          <a:gd name="connsiteY52" fmla="*/ 3333 h 10000"/>
                          <a:gd name="connsiteX53" fmla="*/ 9713 w 9986"/>
                          <a:gd name="connsiteY53" fmla="*/ 3103 h 10000"/>
                          <a:gd name="connsiteX54" fmla="*/ 9912 w 9986"/>
                          <a:gd name="connsiteY54" fmla="*/ 2845 h 10000"/>
                          <a:gd name="connsiteX55" fmla="*/ 9986 w 9986"/>
                          <a:gd name="connsiteY55" fmla="*/ 2644 h 10000"/>
                          <a:gd name="connsiteX56" fmla="*/ 7403 w 9986"/>
                          <a:gd name="connsiteY56" fmla="*/ 0 h 10000"/>
                          <a:gd name="connsiteX57" fmla="*/ 7080 w 9986"/>
                          <a:gd name="connsiteY57" fmla="*/ 345 h 10000"/>
                          <a:gd name="connsiteX58" fmla="*/ 6807 w 9986"/>
                          <a:gd name="connsiteY58" fmla="*/ 575 h 10000"/>
                          <a:gd name="connsiteX59" fmla="*/ 6559 w 9986"/>
                          <a:gd name="connsiteY59" fmla="*/ 776 h 10000"/>
                          <a:gd name="connsiteX60" fmla="*/ 6434 w 9986"/>
                          <a:gd name="connsiteY60" fmla="*/ 862 h 10000"/>
                          <a:gd name="connsiteX0" fmla="*/ 6443 w 10000"/>
                          <a:gd name="connsiteY0" fmla="*/ 862 h 10000"/>
                          <a:gd name="connsiteX1" fmla="*/ 5673 w 10000"/>
                          <a:gd name="connsiteY1" fmla="*/ 1149 h 10000"/>
                          <a:gd name="connsiteX2" fmla="*/ 4926 w 10000"/>
                          <a:gd name="connsiteY2" fmla="*/ 1379 h 10000"/>
                          <a:gd name="connsiteX3" fmla="*/ 4280 w 10000"/>
                          <a:gd name="connsiteY3" fmla="*/ 1609 h 10000"/>
                          <a:gd name="connsiteX4" fmla="*/ 3634 w 10000"/>
                          <a:gd name="connsiteY4" fmla="*/ 1782 h 10000"/>
                          <a:gd name="connsiteX5" fmla="*/ 2962 w 10000"/>
                          <a:gd name="connsiteY5" fmla="*/ 1983 h 10000"/>
                          <a:gd name="connsiteX6" fmla="*/ 2215 w 10000"/>
                          <a:gd name="connsiteY6" fmla="*/ 2270 h 10000"/>
                          <a:gd name="connsiteX7" fmla="*/ 2116 w 10000"/>
                          <a:gd name="connsiteY7" fmla="*/ 2328 h 10000"/>
                          <a:gd name="connsiteX8" fmla="*/ 1942 w 10000"/>
                          <a:gd name="connsiteY8" fmla="*/ 2529 h 10000"/>
                          <a:gd name="connsiteX9" fmla="*/ 1693 w 10000"/>
                          <a:gd name="connsiteY9" fmla="*/ 2816 h 10000"/>
                          <a:gd name="connsiteX10" fmla="*/ 1172 w 10000"/>
                          <a:gd name="connsiteY10" fmla="*/ 3621 h 10000"/>
                          <a:gd name="connsiteX11" fmla="*/ 898 w 10000"/>
                          <a:gd name="connsiteY11" fmla="*/ 4080 h 10000"/>
                          <a:gd name="connsiteX12" fmla="*/ 624 w 10000"/>
                          <a:gd name="connsiteY12" fmla="*/ 4483 h 10000"/>
                          <a:gd name="connsiteX13" fmla="*/ 376 w 10000"/>
                          <a:gd name="connsiteY13" fmla="*/ 4885 h 10000"/>
                          <a:gd name="connsiteX14" fmla="*/ 202 w 10000"/>
                          <a:gd name="connsiteY14" fmla="*/ 5201 h 10000"/>
                          <a:gd name="connsiteX15" fmla="*/ 77 w 10000"/>
                          <a:gd name="connsiteY15" fmla="*/ 5374 h 10000"/>
                          <a:gd name="connsiteX16" fmla="*/ 52 w 10000"/>
                          <a:gd name="connsiteY16" fmla="*/ 5460 h 10000"/>
                          <a:gd name="connsiteX17" fmla="*/ 3 w 10000"/>
                          <a:gd name="connsiteY17" fmla="*/ 5517 h 10000"/>
                          <a:gd name="connsiteX18" fmla="*/ 3 w 10000"/>
                          <a:gd name="connsiteY18" fmla="*/ 5718 h 10000"/>
                          <a:gd name="connsiteX19" fmla="*/ 40 w 10000"/>
                          <a:gd name="connsiteY19" fmla="*/ 7960 h 10000"/>
                          <a:gd name="connsiteX20" fmla="*/ 1618 w 10000"/>
                          <a:gd name="connsiteY20" fmla="*/ 7960 h 10000"/>
                          <a:gd name="connsiteX21" fmla="*/ 1817 w 10000"/>
                          <a:gd name="connsiteY21" fmla="*/ 6351 h 10000"/>
                          <a:gd name="connsiteX22" fmla="*/ 3061 w 10000"/>
                          <a:gd name="connsiteY22" fmla="*/ 4684 h 10000"/>
                          <a:gd name="connsiteX23" fmla="*/ 4504 w 10000"/>
                          <a:gd name="connsiteY23" fmla="*/ 5776 h 10000"/>
                          <a:gd name="connsiteX24" fmla="*/ 4454 w 10000"/>
                          <a:gd name="connsiteY24" fmla="*/ 6092 h 10000"/>
                          <a:gd name="connsiteX25" fmla="*/ 4230 w 10000"/>
                          <a:gd name="connsiteY25" fmla="*/ 6379 h 10000"/>
                          <a:gd name="connsiteX26" fmla="*/ 3983 w 10000"/>
                          <a:gd name="connsiteY26" fmla="*/ 6695 h 10000"/>
                          <a:gd name="connsiteX27" fmla="*/ 3659 w 10000"/>
                          <a:gd name="connsiteY27" fmla="*/ 7040 h 10000"/>
                          <a:gd name="connsiteX28" fmla="*/ 3335 w 10000"/>
                          <a:gd name="connsiteY28" fmla="*/ 7385 h 10000"/>
                          <a:gd name="connsiteX29" fmla="*/ 3012 w 10000"/>
                          <a:gd name="connsiteY29" fmla="*/ 7701 h 10000"/>
                          <a:gd name="connsiteX30" fmla="*/ 2814 w 10000"/>
                          <a:gd name="connsiteY30" fmla="*/ 7960 h 10000"/>
                          <a:gd name="connsiteX31" fmla="*/ 2664 w 10000"/>
                          <a:gd name="connsiteY31" fmla="*/ 8276 h 10000"/>
                          <a:gd name="connsiteX32" fmla="*/ 2615 w 10000"/>
                          <a:gd name="connsiteY32" fmla="*/ 8621 h 10000"/>
                          <a:gd name="connsiteX33" fmla="*/ 2590 w 10000"/>
                          <a:gd name="connsiteY33" fmla="*/ 8966 h 10000"/>
                          <a:gd name="connsiteX34" fmla="*/ 2639 w 10000"/>
                          <a:gd name="connsiteY34" fmla="*/ 9310 h 10000"/>
                          <a:gd name="connsiteX35" fmla="*/ 2764 w 10000"/>
                          <a:gd name="connsiteY35" fmla="*/ 9626 h 10000"/>
                          <a:gd name="connsiteX36" fmla="*/ 2962 w 10000"/>
                          <a:gd name="connsiteY36" fmla="*/ 9856 h 10000"/>
                          <a:gd name="connsiteX37" fmla="*/ 3211 w 10000"/>
                          <a:gd name="connsiteY37" fmla="*/ 10000 h 10000"/>
                          <a:gd name="connsiteX38" fmla="*/ 3585 w 10000"/>
                          <a:gd name="connsiteY38" fmla="*/ 10000 h 10000"/>
                          <a:gd name="connsiteX39" fmla="*/ 3907 w 10000"/>
                          <a:gd name="connsiteY39" fmla="*/ 9598 h 10000"/>
                          <a:gd name="connsiteX40" fmla="*/ 4329 w 10000"/>
                          <a:gd name="connsiteY40" fmla="*/ 9109 h 10000"/>
                          <a:gd name="connsiteX41" fmla="*/ 4852 w 10000"/>
                          <a:gd name="connsiteY41" fmla="*/ 8592 h 10000"/>
                          <a:gd name="connsiteX42" fmla="*/ 5425 w 10000"/>
                          <a:gd name="connsiteY42" fmla="*/ 8017 h 10000"/>
                          <a:gd name="connsiteX43" fmla="*/ 6045 w 10000"/>
                          <a:gd name="connsiteY43" fmla="*/ 7471 h 10000"/>
                          <a:gd name="connsiteX44" fmla="*/ 6766 w 10000"/>
                          <a:gd name="connsiteY44" fmla="*/ 6983 h 10000"/>
                          <a:gd name="connsiteX45" fmla="*/ 7413 w 10000"/>
                          <a:gd name="connsiteY45" fmla="*/ 6523 h 10000"/>
                          <a:gd name="connsiteX46" fmla="*/ 8011 w 10000"/>
                          <a:gd name="connsiteY46" fmla="*/ 5862 h 10000"/>
                          <a:gd name="connsiteX47" fmla="*/ 8583 w 10000"/>
                          <a:gd name="connsiteY47" fmla="*/ 5057 h 10000"/>
                          <a:gd name="connsiteX48" fmla="*/ 9130 w 10000"/>
                          <a:gd name="connsiteY48" fmla="*/ 3994 h 10000"/>
                          <a:gd name="connsiteX49" fmla="*/ 9229 w 10000"/>
                          <a:gd name="connsiteY49" fmla="*/ 3822 h 10000"/>
                          <a:gd name="connsiteX50" fmla="*/ 9379 w 10000"/>
                          <a:gd name="connsiteY50" fmla="*/ 3621 h 10000"/>
                          <a:gd name="connsiteX51" fmla="*/ 9552 w 10000"/>
                          <a:gd name="connsiteY51" fmla="*/ 3333 h 10000"/>
                          <a:gd name="connsiteX52" fmla="*/ 9727 w 10000"/>
                          <a:gd name="connsiteY52" fmla="*/ 3103 h 10000"/>
                          <a:gd name="connsiteX53" fmla="*/ 9926 w 10000"/>
                          <a:gd name="connsiteY53" fmla="*/ 2845 h 10000"/>
                          <a:gd name="connsiteX54" fmla="*/ 10000 w 10000"/>
                          <a:gd name="connsiteY54" fmla="*/ 2644 h 10000"/>
                          <a:gd name="connsiteX55" fmla="*/ 7413 w 10000"/>
                          <a:gd name="connsiteY55" fmla="*/ 0 h 10000"/>
                          <a:gd name="connsiteX56" fmla="*/ 7090 w 10000"/>
                          <a:gd name="connsiteY56" fmla="*/ 345 h 10000"/>
                          <a:gd name="connsiteX57" fmla="*/ 6817 w 10000"/>
                          <a:gd name="connsiteY57" fmla="*/ 575 h 10000"/>
                          <a:gd name="connsiteX58" fmla="*/ 6568 w 10000"/>
                          <a:gd name="connsiteY58" fmla="*/ 776 h 10000"/>
                          <a:gd name="connsiteX59" fmla="*/ 6443 w 10000"/>
                          <a:gd name="connsiteY59" fmla="*/ 862 h 10000"/>
                          <a:gd name="connsiteX0" fmla="*/ 6443 w 10000"/>
                          <a:gd name="connsiteY0" fmla="*/ 862 h 10000"/>
                          <a:gd name="connsiteX1" fmla="*/ 5673 w 10000"/>
                          <a:gd name="connsiteY1" fmla="*/ 1149 h 10000"/>
                          <a:gd name="connsiteX2" fmla="*/ 4926 w 10000"/>
                          <a:gd name="connsiteY2" fmla="*/ 1379 h 10000"/>
                          <a:gd name="connsiteX3" fmla="*/ 4280 w 10000"/>
                          <a:gd name="connsiteY3" fmla="*/ 1609 h 10000"/>
                          <a:gd name="connsiteX4" fmla="*/ 3634 w 10000"/>
                          <a:gd name="connsiteY4" fmla="*/ 1782 h 10000"/>
                          <a:gd name="connsiteX5" fmla="*/ 2962 w 10000"/>
                          <a:gd name="connsiteY5" fmla="*/ 1983 h 10000"/>
                          <a:gd name="connsiteX6" fmla="*/ 2215 w 10000"/>
                          <a:gd name="connsiteY6" fmla="*/ 2270 h 10000"/>
                          <a:gd name="connsiteX7" fmla="*/ 2116 w 10000"/>
                          <a:gd name="connsiteY7" fmla="*/ 2328 h 10000"/>
                          <a:gd name="connsiteX8" fmla="*/ 1942 w 10000"/>
                          <a:gd name="connsiteY8" fmla="*/ 2529 h 10000"/>
                          <a:gd name="connsiteX9" fmla="*/ 1693 w 10000"/>
                          <a:gd name="connsiteY9" fmla="*/ 2816 h 10000"/>
                          <a:gd name="connsiteX10" fmla="*/ 898 w 10000"/>
                          <a:gd name="connsiteY10" fmla="*/ 4080 h 10000"/>
                          <a:gd name="connsiteX11" fmla="*/ 624 w 10000"/>
                          <a:gd name="connsiteY11" fmla="*/ 4483 h 10000"/>
                          <a:gd name="connsiteX12" fmla="*/ 376 w 10000"/>
                          <a:gd name="connsiteY12" fmla="*/ 4885 h 10000"/>
                          <a:gd name="connsiteX13" fmla="*/ 202 w 10000"/>
                          <a:gd name="connsiteY13" fmla="*/ 5201 h 10000"/>
                          <a:gd name="connsiteX14" fmla="*/ 77 w 10000"/>
                          <a:gd name="connsiteY14" fmla="*/ 5374 h 10000"/>
                          <a:gd name="connsiteX15" fmla="*/ 52 w 10000"/>
                          <a:gd name="connsiteY15" fmla="*/ 5460 h 10000"/>
                          <a:gd name="connsiteX16" fmla="*/ 3 w 10000"/>
                          <a:gd name="connsiteY16" fmla="*/ 5517 h 10000"/>
                          <a:gd name="connsiteX17" fmla="*/ 3 w 10000"/>
                          <a:gd name="connsiteY17" fmla="*/ 5718 h 10000"/>
                          <a:gd name="connsiteX18" fmla="*/ 40 w 10000"/>
                          <a:gd name="connsiteY18" fmla="*/ 7960 h 10000"/>
                          <a:gd name="connsiteX19" fmla="*/ 1618 w 10000"/>
                          <a:gd name="connsiteY19" fmla="*/ 7960 h 10000"/>
                          <a:gd name="connsiteX20" fmla="*/ 1817 w 10000"/>
                          <a:gd name="connsiteY20" fmla="*/ 6351 h 10000"/>
                          <a:gd name="connsiteX21" fmla="*/ 3061 w 10000"/>
                          <a:gd name="connsiteY21" fmla="*/ 4684 h 10000"/>
                          <a:gd name="connsiteX22" fmla="*/ 4504 w 10000"/>
                          <a:gd name="connsiteY22" fmla="*/ 5776 h 10000"/>
                          <a:gd name="connsiteX23" fmla="*/ 4454 w 10000"/>
                          <a:gd name="connsiteY23" fmla="*/ 6092 h 10000"/>
                          <a:gd name="connsiteX24" fmla="*/ 4230 w 10000"/>
                          <a:gd name="connsiteY24" fmla="*/ 6379 h 10000"/>
                          <a:gd name="connsiteX25" fmla="*/ 3983 w 10000"/>
                          <a:gd name="connsiteY25" fmla="*/ 6695 h 10000"/>
                          <a:gd name="connsiteX26" fmla="*/ 3659 w 10000"/>
                          <a:gd name="connsiteY26" fmla="*/ 7040 h 10000"/>
                          <a:gd name="connsiteX27" fmla="*/ 3335 w 10000"/>
                          <a:gd name="connsiteY27" fmla="*/ 7385 h 10000"/>
                          <a:gd name="connsiteX28" fmla="*/ 3012 w 10000"/>
                          <a:gd name="connsiteY28" fmla="*/ 7701 h 10000"/>
                          <a:gd name="connsiteX29" fmla="*/ 2814 w 10000"/>
                          <a:gd name="connsiteY29" fmla="*/ 7960 h 10000"/>
                          <a:gd name="connsiteX30" fmla="*/ 2664 w 10000"/>
                          <a:gd name="connsiteY30" fmla="*/ 8276 h 10000"/>
                          <a:gd name="connsiteX31" fmla="*/ 2615 w 10000"/>
                          <a:gd name="connsiteY31" fmla="*/ 8621 h 10000"/>
                          <a:gd name="connsiteX32" fmla="*/ 2590 w 10000"/>
                          <a:gd name="connsiteY32" fmla="*/ 8966 h 10000"/>
                          <a:gd name="connsiteX33" fmla="*/ 2639 w 10000"/>
                          <a:gd name="connsiteY33" fmla="*/ 9310 h 10000"/>
                          <a:gd name="connsiteX34" fmla="*/ 2764 w 10000"/>
                          <a:gd name="connsiteY34" fmla="*/ 9626 h 10000"/>
                          <a:gd name="connsiteX35" fmla="*/ 2962 w 10000"/>
                          <a:gd name="connsiteY35" fmla="*/ 9856 h 10000"/>
                          <a:gd name="connsiteX36" fmla="*/ 3211 w 10000"/>
                          <a:gd name="connsiteY36" fmla="*/ 10000 h 10000"/>
                          <a:gd name="connsiteX37" fmla="*/ 3585 w 10000"/>
                          <a:gd name="connsiteY37" fmla="*/ 10000 h 10000"/>
                          <a:gd name="connsiteX38" fmla="*/ 3907 w 10000"/>
                          <a:gd name="connsiteY38" fmla="*/ 9598 h 10000"/>
                          <a:gd name="connsiteX39" fmla="*/ 4329 w 10000"/>
                          <a:gd name="connsiteY39" fmla="*/ 9109 h 10000"/>
                          <a:gd name="connsiteX40" fmla="*/ 4852 w 10000"/>
                          <a:gd name="connsiteY40" fmla="*/ 8592 h 10000"/>
                          <a:gd name="connsiteX41" fmla="*/ 5425 w 10000"/>
                          <a:gd name="connsiteY41" fmla="*/ 8017 h 10000"/>
                          <a:gd name="connsiteX42" fmla="*/ 6045 w 10000"/>
                          <a:gd name="connsiteY42" fmla="*/ 7471 h 10000"/>
                          <a:gd name="connsiteX43" fmla="*/ 6766 w 10000"/>
                          <a:gd name="connsiteY43" fmla="*/ 6983 h 10000"/>
                          <a:gd name="connsiteX44" fmla="*/ 7413 w 10000"/>
                          <a:gd name="connsiteY44" fmla="*/ 6523 h 10000"/>
                          <a:gd name="connsiteX45" fmla="*/ 8011 w 10000"/>
                          <a:gd name="connsiteY45" fmla="*/ 5862 h 10000"/>
                          <a:gd name="connsiteX46" fmla="*/ 8583 w 10000"/>
                          <a:gd name="connsiteY46" fmla="*/ 5057 h 10000"/>
                          <a:gd name="connsiteX47" fmla="*/ 9130 w 10000"/>
                          <a:gd name="connsiteY47" fmla="*/ 3994 h 10000"/>
                          <a:gd name="connsiteX48" fmla="*/ 9229 w 10000"/>
                          <a:gd name="connsiteY48" fmla="*/ 3822 h 10000"/>
                          <a:gd name="connsiteX49" fmla="*/ 9379 w 10000"/>
                          <a:gd name="connsiteY49" fmla="*/ 3621 h 10000"/>
                          <a:gd name="connsiteX50" fmla="*/ 9552 w 10000"/>
                          <a:gd name="connsiteY50" fmla="*/ 3333 h 10000"/>
                          <a:gd name="connsiteX51" fmla="*/ 9727 w 10000"/>
                          <a:gd name="connsiteY51" fmla="*/ 3103 h 10000"/>
                          <a:gd name="connsiteX52" fmla="*/ 9926 w 10000"/>
                          <a:gd name="connsiteY52" fmla="*/ 2845 h 10000"/>
                          <a:gd name="connsiteX53" fmla="*/ 10000 w 10000"/>
                          <a:gd name="connsiteY53" fmla="*/ 2644 h 10000"/>
                          <a:gd name="connsiteX54" fmla="*/ 7413 w 10000"/>
                          <a:gd name="connsiteY54" fmla="*/ 0 h 10000"/>
                          <a:gd name="connsiteX55" fmla="*/ 7090 w 10000"/>
                          <a:gd name="connsiteY55" fmla="*/ 345 h 10000"/>
                          <a:gd name="connsiteX56" fmla="*/ 6817 w 10000"/>
                          <a:gd name="connsiteY56" fmla="*/ 575 h 10000"/>
                          <a:gd name="connsiteX57" fmla="*/ 6568 w 10000"/>
                          <a:gd name="connsiteY57" fmla="*/ 776 h 10000"/>
                          <a:gd name="connsiteX58" fmla="*/ 6443 w 10000"/>
                          <a:gd name="connsiteY58" fmla="*/ 862 h 10000"/>
                          <a:gd name="connsiteX0" fmla="*/ 6443 w 10000"/>
                          <a:gd name="connsiteY0" fmla="*/ 862 h 10000"/>
                          <a:gd name="connsiteX1" fmla="*/ 5673 w 10000"/>
                          <a:gd name="connsiteY1" fmla="*/ 1149 h 10000"/>
                          <a:gd name="connsiteX2" fmla="*/ 4926 w 10000"/>
                          <a:gd name="connsiteY2" fmla="*/ 1379 h 10000"/>
                          <a:gd name="connsiteX3" fmla="*/ 4280 w 10000"/>
                          <a:gd name="connsiteY3" fmla="*/ 1609 h 10000"/>
                          <a:gd name="connsiteX4" fmla="*/ 3634 w 10000"/>
                          <a:gd name="connsiteY4" fmla="*/ 1782 h 10000"/>
                          <a:gd name="connsiteX5" fmla="*/ 2962 w 10000"/>
                          <a:gd name="connsiteY5" fmla="*/ 1983 h 10000"/>
                          <a:gd name="connsiteX6" fmla="*/ 2215 w 10000"/>
                          <a:gd name="connsiteY6" fmla="*/ 2270 h 10000"/>
                          <a:gd name="connsiteX7" fmla="*/ 2116 w 10000"/>
                          <a:gd name="connsiteY7" fmla="*/ 2328 h 10000"/>
                          <a:gd name="connsiteX8" fmla="*/ 1942 w 10000"/>
                          <a:gd name="connsiteY8" fmla="*/ 2529 h 10000"/>
                          <a:gd name="connsiteX9" fmla="*/ 1693 w 10000"/>
                          <a:gd name="connsiteY9" fmla="*/ 2816 h 10000"/>
                          <a:gd name="connsiteX10" fmla="*/ 624 w 10000"/>
                          <a:gd name="connsiteY10" fmla="*/ 4483 h 10000"/>
                          <a:gd name="connsiteX11" fmla="*/ 376 w 10000"/>
                          <a:gd name="connsiteY11" fmla="*/ 4885 h 10000"/>
                          <a:gd name="connsiteX12" fmla="*/ 202 w 10000"/>
                          <a:gd name="connsiteY12" fmla="*/ 5201 h 10000"/>
                          <a:gd name="connsiteX13" fmla="*/ 77 w 10000"/>
                          <a:gd name="connsiteY13" fmla="*/ 5374 h 10000"/>
                          <a:gd name="connsiteX14" fmla="*/ 52 w 10000"/>
                          <a:gd name="connsiteY14" fmla="*/ 5460 h 10000"/>
                          <a:gd name="connsiteX15" fmla="*/ 3 w 10000"/>
                          <a:gd name="connsiteY15" fmla="*/ 5517 h 10000"/>
                          <a:gd name="connsiteX16" fmla="*/ 3 w 10000"/>
                          <a:gd name="connsiteY16" fmla="*/ 5718 h 10000"/>
                          <a:gd name="connsiteX17" fmla="*/ 40 w 10000"/>
                          <a:gd name="connsiteY17" fmla="*/ 7960 h 10000"/>
                          <a:gd name="connsiteX18" fmla="*/ 1618 w 10000"/>
                          <a:gd name="connsiteY18" fmla="*/ 7960 h 10000"/>
                          <a:gd name="connsiteX19" fmla="*/ 1817 w 10000"/>
                          <a:gd name="connsiteY19" fmla="*/ 6351 h 10000"/>
                          <a:gd name="connsiteX20" fmla="*/ 3061 w 10000"/>
                          <a:gd name="connsiteY20" fmla="*/ 4684 h 10000"/>
                          <a:gd name="connsiteX21" fmla="*/ 4504 w 10000"/>
                          <a:gd name="connsiteY21" fmla="*/ 5776 h 10000"/>
                          <a:gd name="connsiteX22" fmla="*/ 4454 w 10000"/>
                          <a:gd name="connsiteY22" fmla="*/ 6092 h 10000"/>
                          <a:gd name="connsiteX23" fmla="*/ 4230 w 10000"/>
                          <a:gd name="connsiteY23" fmla="*/ 6379 h 10000"/>
                          <a:gd name="connsiteX24" fmla="*/ 3983 w 10000"/>
                          <a:gd name="connsiteY24" fmla="*/ 6695 h 10000"/>
                          <a:gd name="connsiteX25" fmla="*/ 3659 w 10000"/>
                          <a:gd name="connsiteY25" fmla="*/ 7040 h 10000"/>
                          <a:gd name="connsiteX26" fmla="*/ 3335 w 10000"/>
                          <a:gd name="connsiteY26" fmla="*/ 7385 h 10000"/>
                          <a:gd name="connsiteX27" fmla="*/ 3012 w 10000"/>
                          <a:gd name="connsiteY27" fmla="*/ 7701 h 10000"/>
                          <a:gd name="connsiteX28" fmla="*/ 2814 w 10000"/>
                          <a:gd name="connsiteY28" fmla="*/ 7960 h 10000"/>
                          <a:gd name="connsiteX29" fmla="*/ 2664 w 10000"/>
                          <a:gd name="connsiteY29" fmla="*/ 8276 h 10000"/>
                          <a:gd name="connsiteX30" fmla="*/ 2615 w 10000"/>
                          <a:gd name="connsiteY30" fmla="*/ 8621 h 10000"/>
                          <a:gd name="connsiteX31" fmla="*/ 2590 w 10000"/>
                          <a:gd name="connsiteY31" fmla="*/ 8966 h 10000"/>
                          <a:gd name="connsiteX32" fmla="*/ 2639 w 10000"/>
                          <a:gd name="connsiteY32" fmla="*/ 9310 h 10000"/>
                          <a:gd name="connsiteX33" fmla="*/ 2764 w 10000"/>
                          <a:gd name="connsiteY33" fmla="*/ 9626 h 10000"/>
                          <a:gd name="connsiteX34" fmla="*/ 2962 w 10000"/>
                          <a:gd name="connsiteY34" fmla="*/ 9856 h 10000"/>
                          <a:gd name="connsiteX35" fmla="*/ 3211 w 10000"/>
                          <a:gd name="connsiteY35" fmla="*/ 10000 h 10000"/>
                          <a:gd name="connsiteX36" fmla="*/ 3585 w 10000"/>
                          <a:gd name="connsiteY36" fmla="*/ 10000 h 10000"/>
                          <a:gd name="connsiteX37" fmla="*/ 3907 w 10000"/>
                          <a:gd name="connsiteY37" fmla="*/ 9598 h 10000"/>
                          <a:gd name="connsiteX38" fmla="*/ 4329 w 10000"/>
                          <a:gd name="connsiteY38" fmla="*/ 9109 h 10000"/>
                          <a:gd name="connsiteX39" fmla="*/ 4852 w 10000"/>
                          <a:gd name="connsiteY39" fmla="*/ 8592 h 10000"/>
                          <a:gd name="connsiteX40" fmla="*/ 5425 w 10000"/>
                          <a:gd name="connsiteY40" fmla="*/ 8017 h 10000"/>
                          <a:gd name="connsiteX41" fmla="*/ 6045 w 10000"/>
                          <a:gd name="connsiteY41" fmla="*/ 7471 h 10000"/>
                          <a:gd name="connsiteX42" fmla="*/ 6766 w 10000"/>
                          <a:gd name="connsiteY42" fmla="*/ 6983 h 10000"/>
                          <a:gd name="connsiteX43" fmla="*/ 7413 w 10000"/>
                          <a:gd name="connsiteY43" fmla="*/ 6523 h 10000"/>
                          <a:gd name="connsiteX44" fmla="*/ 8011 w 10000"/>
                          <a:gd name="connsiteY44" fmla="*/ 5862 h 10000"/>
                          <a:gd name="connsiteX45" fmla="*/ 8583 w 10000"/>
                          <a:gd name="connsiteY45" fmla="*/ 5057 h 10000"/>
                          <a:gd name="connsiteX46" fmla="*/ 9130 w 10000"/>
                          <a:gd name="connsiteY46" fmla="*/ 3994 h 10000"/>
                          <a:gd name="connsiteX47" fmla="*/ 9229 w 10000"/>
                          <a:gd name="connsiteY47" fmla="*/ 3822 h 10000"/>
                          <a:gd name="connsiteX48" fmla="*/ 9379 w 10000"/>
                          <a:gd name="connsiteY48" fmla="*/ 3621 h 10000"/>
                          <a:gd name="connsiteX49" fmla="*/ 9552 w 10000"/>
                          <a:gd name="connsiteY49" fmla="*/ 3333 h 10000"/>
                          <a:gd name="connsiteX50" fmla="*/ 9727 w 10000"/>
                          <a:gd name="connsiteY50" fmla="*/ 3103 h 10000"/>
                          <a:gd name="connsiteX51" fmla="*/ 9926 w 10000"/>
                          <a:gd name="connsiteY51" fmla="*/ 2845 h 10000"/>
                          <a:gd name="connsiteX52" fmla="*/ 10000 w 10000"/>
                          <a:gd name="connsiteY52" fmla="*/ 2644 h 10000"/>
                          <a:gd name="connsiteX53" fmla="*/ 7413 w 10000"/>
                          <a:gd name="connsiteY53" fmla="*/ 0 h 10000"/>
                          <a:gd name="connsiteX54" fmla="*/ 7090 w 10000"/>
                          <a:gd name="connsiteY54" fmla="*/ 345 h 10000"/>
                          <a:gd name="connsiteX55" fmla="*/ 6817 w 10000"/>
                          <a:gd name="connsiteY55" fmla="*/ 575 h 10000"/>
                          <a:gd name="connsiteX56" fmla="*/ 6568 w 10000"/>
                          <a:gd name="connsiteY56" fmla="*/ 776 h 10000"/>
                          <a:gd name="connsiteX57" fmla="*/ 6443 w 10000"/>
                          <a:gd name="connsiteY57" fmla="*/ 862 h 10000"/>
                          <a:gd name="connsiteX0" fmla="*/ 6443 w 10000"/>
                          <a:gd name="connsiteY0" fmla="*/ 862 h 10000"/>
                          <a:gd name="connsiteX1" fmla="*/ 5673 w 10000"/>
                          <a:gd name="connsiteY1" fmla="*/ 1149 h 10000"/>
                          <a:gd name="connsiteX2" fmla="*/ 4926 w 10000"/>
                          <a:gd name="connsiteY2" fmla="*/ 1379 h 10000"/>
                          <a:gd name="connsiteX3" fmla="*/ 4280 w 10000"/>
                          <a:gd name="connsiteY3" fmla="*/ 1609 h 10000"/>
                          <a:gd name="connsiteX4" fmla="*/ 3634 w 10000"/>
                          <a:gd name="connsiteY4" fmla="*/ 1782 h 10000"/>
                          <a:gd name="connsiteX5" fmla="*/ 2962 w 10000"/>
                          <a:gd name="connsiteY5" fmla="*/ 1983 h 10000"/>
                          <a:gd name="connsiteX6" fmla="*/ 2215 w 10000"/>
                          <a:gd name="connsiteY6" fmla="*/ 2270 h 10000"/>
                          <a:gd name="connsiteX7" fmla="*/ 2116 w 10000"/>
                          <a:gd name="connsiteY7" fmla="*/ 2328 h 10000"/>
                          <a:gd name="connsiteX8" fmla="*/ 1942 w 10000"/>
                          <a:gd name="connsiteY8" fmla="*/ 2529 h 10000"/>
                          <a:gd name="connsiteX9" fmla="*/ 1693 w 10000"/>
                          <a:gd name="connsiteY9" fmla="*/ 2816 h 10000"/>
                          <a:gd name="connsiteX10" fmla="*/ 376 w 10000"/>
                          <a:gd name="connsiteY10" fmla="*/ 4885 h 10000"/>
                          <a:gd name="connsiteX11" fmla="*/ 202 w 10000"/>
                          <a:gd name="connsiteY11" fmla="*/ 5201 h 10000"/>
                          <a:gd name="connsiteX12" fmla="*/ 77 w 10000"/>
                          <a:gd name="connsiteY12" fmla="*/ 5374 h 10000"/>
                          <a:gd name="connsiteX13" fmla="*/ 52 w 10000"/>
                          <a:gd name="connsiteY13" fmla="*/ 5460 h 10000"/>
                          <a:gd name="connsiteX14" fmla="*/ 3 w 10000"/>
                          <a:gd name="connsiteY14" fmla="*/ 5517 h 10000"/>
                          <a:gd name="connsiteX15" fmla="*/ 3 w 10000"/>
                          <a:gd name="connsiteY15" fmla="*/ 5718 h 10000"/>
                          <a:gd name="connsiteX16" fmla="*/ 40 w 10000"/>
                          <a:gd name="connsiteY16" fmla="*/ 7960 h 10000"/>
                          <a:gd name="connsiteX17" fmla="*/ 1618 w 10000"/>
                          <a:gd name="connsiteY17" fmla="*/ 7960 h 10000"/>
                          <a:gd name="connsiteX18" fmla="*/ 1817 w 10000"/>
                          <a:gd name="connsiteY18" fmla="*/ 6351 h 10000"/>
                          <a:gd name="connsiteX19" fmla="*/ 3061 w 10000"/>
                          <a:gd name="connsiteY19" fmla="*/ 4684 h 10000"/>
                          <a:gd name="connsiteX20" fmla="*/ 4504 w 10000"/>
                          <a:gd name="connsiteY20" fmla="*/ 5776 h 10000"/>
                          <a:gd name="connsiteX21" fmla="*/ 4454 w 10000"/>
                          <a:gd name="connsiteY21" fmla="*/ 6092 h 10000"/>
                          <a:gd name="connsiteX22" fmla="*/ 4230 w 10000"/>
                          <a:gd name="connsiteY22" fmla="*/ 6379 h 10000"/>
                          <a:gd name="connsiteX23" fmla="*/ 3983 w 10000"/>
                          <a:gd name="connsiteY23" fmla="*/ 6695 h 10000"/>
                          <a:gd name="connsiteX24" fmla="*/ 3659 w 10000"/>
                          <a:gd name="connsiteY24" fmla="*/ 7040 h 10000"/>
                          <a:gd name="connsiteX25" fmla="*/ 3335 w 10000"/>
                          <a:gd name="connsiteY25" fmla="*/ 7385 h 10000"/>
                          <a:gd name="connsiteX26" fmla="*/ 3012 w 10000"/>
                          <a:gd name="connsiteY26" fmla="*/ 7701 h 10000"/>
                          <a:gd name="connsiteX27" fmla="*/ 2814 w 10000"/>
                          <a:gd name="connsiteY27" fmla="*/ 7960 h 10000"/>
                          <a:gd name="connsiteX28" fmla="*/ 2664 w 10000"/>
                          <a:gd name="connsiteY28" fmla="*/ 8276 h 10000"/>
                          <a:gd name="connsiteX29" fmla="*/ 2615 w 10000"/>
                          <a:gd name="connsiteY29" fmla="*/ 8621 h 10000"/>
                          <a:gd name="connsiteX30" fmla="*/ 2590 w 10000"/>
                          <a:gd name="connsiteY30" fmla="*/ 8966 h 10000"/>
                          <a:gd name="connsiteX31" fmla="*/ 2639 w 10000"/>
                          <a:gd name="connsiteY31" fmla="*/ 9310 h 10000"/>
                          <a:gd name="connsiteX32" fmla="*/ 2764 w 10000"/>
                          <a:gd name="connsiteY32" fmla="*/ 9626 h 10000"/>
                          <a:gd name="connsiteX33" fmla="*/ 2962 w 10000"/>
                          <a:gd name="connsiteY33" fmla="*/ 9856 h 10000"/>
                          <a:gd name="connsiteX34" fmla="*/ 3211 w 10000"/>
                          <a:gd name="connsiteY34" fmla="*/ 10000 h 10000"/>
                          <a:gd name="connsiteX35" fmla="*/ 3585 w 10000"/>
                          <a:gd name="connsiteY35" fmla="*/ 10000 h 10000"/>
                          <a:gd name="connsiteX36" fmla="*/ 3907 w 10000"/>
                          <a:gd name="connsiteY36" fmla="*/ 9598 h 10000"/>
                          <a:gd name="connsiteX37" fmla="*/ 4329 w 10000"/>
                          <a:gd name="connsiteY37" fmla="*/ 9109 h 10000"/>
                          <a:gd name="connsiteX38" fmla="*/ 4852 w 10000"/>
                          <a:gd name="connsiteY38" fmla="*/ 8592 h 10000"/>
                          <a:gd name="connsiteX39" fmla="*/ 5425 w 10000"/>
                          <a:gd name="connsiteY39" fmla="*/ 8017 h 10000"/>
                          <a:gd name="connsiteX40" fmla="*/ 6045 w 10000"/>
                          <a:gd name="connsiteY40" fmla="*/ 7471 h 10000"/>
                          <a:gd name="connsiteX41" fmla="*/ 6766 w 10000"/>
                          <a:gd name="connsiteY41" fmla="*/ 6983 h 10000"/>
                          <a:gd name="connsiteX42" fmla="*/ 7413 w 10000"/>
                          <a:gd name="connsiteY42" fmla="*/ 6523 h 10000"/>
                          <a:gd name="connsiteX43" fmla="*/ 8011 w 10000"/>
                          <a:gd name="connsiteY43" fmla="*/ 5862 h 10000"/>
                          <a:gd name="connsiteX44" fmla="*/ 8583 w 10000"/>
                          <a:gd name="connsiteY44" fmla="*/ 5057 h 10000"/>
                          <a:gd name="connsiteX45" fmla="*/ 9130 w 10000"/>
                          <a:gd name="connsiteY45" fmla="*/ 3994 h 10000"/>
                          <a:gd name="connsiteX46" fmla="*/ 9229 w 10000"/>
                          <a:gd name="connsiteY46" fmla="*/ 3822 h 10000"/>
                          <a:gd name="connsiteX47" fmla="*/ 9379 w 10000"/>
                          <a:gd name="connsiteY47" fmla="*/ 3621 h 10000"/>
                          <a:gd name="connsiteX48" fmla="*/ 9552 w 10000"/>
                          <a:gd name="connsiteY48" fmla="*/ 3333 h 10000"/>
                          <a:gd name="connsiteX49" fmla="*/ 9727 w 10000"/>
                          <a:gd name="connsiteY49" fmla="*/ 3103 h 10000"/>
                          <a:gd name="connsiteX50" fmla="*/ 9926 w 10000"/>
                          <a:gd name="connsiteY50" fmla="*/ 2845 h 10000"/>
                          <a:gd name="connsiteX51" fmla="*/ 10000 w 10000"/>
                          <a:gd name="connsiteY51" fmla="*/ 2644 h 10000"/>
                          <a:gd name="connsiteX52" fmla="*/ 7413 w 10000"/>
                          <a:gd name="connsiteY52" fmla="*/ 0 h 10000"/>
                          <a:gd name="connsiteX53" fmla="*/ 7090 w 10000"/>
                          <a:gd name="connsiteY53" fmla="*/ 345 h 10000"/>
                          <a:gd name="connsiteX54" fmla="*/ 6817 w 10000"/>
                          <a:gd name="connsiteY54" fmla="*/ 575 h 10000"/>
                          <a:gd name="connsiteX55" fmla="*/ 6568 w 10000"/>
                          <a:gd name="connsiteY55" fmla="*/ 776 h 10000"/>
                          <a:gd name="connsiteX56" fmla="*/ 6443 w 10000"/>
                          <a:gd name="connsiteY56" fmla="*/ 862 h 10000"/>
                          <a:gd name="connsiteX0" fmla="*/ 6443 w 10000"/>
                          <a:gd name="connsiteY0" fmla="*/ 862 h 10000"/>
                          <a:gd name="connsiteX1" fmla="*/ 5673 w 10000"/>
                          <a:gd name="connsiteY1" fmla="*/ 1149 h 10000"/>
                          <a:gd name="connsiteX2" fmla="*/ 4926 w 10000"/>
                          <a:gd name="connsiteY2" fmla="*/ 1379 h 10000"/>
                          <a:gd name="connsiteX3" fmla="*/ 4280 w 10000"/>
                          <a:gd name="connsiteY3" fmla="*/ 1609 h 10000"/>
                          <a:gd name="connsiteX4" fmla="*/ 3634 w 10000"/>
                          <a:gd name="connsiteY4" fmla="*/ 1782 h 10000"/>
                          <a:gd name="connsiteX5" fmla="*/ 2962 w 10000"/>
                          <a:gd name="connsiteY5" fmla="*/ 1983 h 10000"/>
                          <a:gd name="connsiteX6" fmla="*/ 2215 w 10000"/>
                          <a:gd name="connsiteY6" fmla="*/ 2270 h 10000"/>
                          <a:gd name="connsiteX7" fmla="*/ 2116 w 10000"/>
                          <a:gd name="connsiteY7" fmla="*/ 2328 h 10000"/>
                          <a:gd name="connsiteX8" fmla="*/ 1942 w 10000"/>
                          <a:gd name="connsiteY8" fmla="*/ 2529 h 10000"/>
                          <a:gd name="connsiteX9" fmla="*/ 1693 w 10000"/>
                          <a:gd name="connsiteY9" fmla="*/ 2816 h 10000"/>
                          <a:gd name="connsiteX10" fmla="*/ 202 w 10000"/>
                          <a:gd name="connsiteY10" fmla="*/ 5201 h 10000"/>
                          <a:gd name="connsiteX11" fmla="*/ 77 w 10000"/>
                          <a:gd name="connsiteY11" fmla="*/ 5374 h 10000"/>
                          <a:gd name="connsiteX12" fmla="*/ 52 w 10000"/>
                          <a:gd name="connsiteY12" fmla="*/ 5460 h 10000"/>
                          <a:gd name="connsiteX13" fmla="*/ 3 w 10000"/>
                          <a:gd name="connsiteY13" fmla="*/ 5517 h 10000"/>
                          <a:gd name="connsiteX14" fmla="*/ 3 w 10000"/>
                          <a:gd name="connsiteY14" fmla="*/ 5718 h 10000"/>
                          <a:gd name="connsiteX15" fmla="*/ 40 w 10000"/>
                          <a:gd name="connsiteY15" fmla="*/ 7960 h 10000"/>
                          <a:gd name="connsiteX16" fmla="*/ 1618 w 10000"/>
                          <a:gd name="connsiteY16" fmla="*/ 7960 h 10000"/>
                          <a:gd name="connsiteX17" fmla="*/ 1817 w 10000"/>
                          <a:gd name="connsiteY17" fmla="*/ 6351 h 10000"/>
                          <a:gd name="connsiteX18" fmla="*/ 3061 w 10000"/>
                          <a:gd name="connsiteY18" fmla="*/ 4684 h 10000"/>
                          <a:gd name="connsiteX19" fmla="*/ 4504 w 10000"/>
                          <a:gd name="connsiteY19" fmla="*/ 5776 h 10000"/>
                          <a:gd name="connsiteX20" fmla="*/ 4454 w 10000"/>
                          <a:gd name="connsiteY20" fmla="*/ 6092 h 10000"/>
                          <a:gd name="connsiteX21" fmla="*/ 4230 w 10000"/>
                          <a:gd name="connsiteY21" fmla="*/ 6379 h 10000"/>
                          <a:gd name="connsiteX22" fmla="*/ 3983 w 10000"/>
                          <a:gd name="connsiteY22" fmla="*/ 6695 h 10000"/>
                          <a:gd name="connsiteX23" fmla="*/ 3659 w 10000"/>
                          <a:gd name="connsiteY23" fmla="*/ 7040 h 10000"/>
                          <a:gd name="connsiteX24" fmla="*/ 3335 w 10000"/>
                          <a:gd name="connsiteY24" fmla="*/ 7385 h 10000"/>
                          <a:gd name="connsiteX25" fmla="*/ 3012 w 10000"/>
                          <a:gd name="connsiteY25" fmla="*/ 7701 h 10000"/>
                          <a:gd name="connsiteX26" fmla="*/ 2814 w 10000"/>
                          <a:gd name="connsiteY26" fmla="*/ 7960 h 10000"/>
                          <a:gd name="connsiteX27" fmla="*/ 2664 w 10000"/>
                          <a:gd name="connsiteY27" fmla="*/ 8276 h 10000"/>
                          <a:gd name="connsiteX28" fmla="*/ 2615 w 10000"/>
                          <a:gd name="connsiteY28" fmla="*/ 8621 h 10000"/>
                          <a:gd name="connsiteX29" fmla="*/ 2590 w 10000"/>
                          <a:gd name="connsiteY29" fmla="*/ 8966 h 10000"/>
                          <a:gd name="connsiteX30" fmla="*/ 2639 w 10000"/>
                          <a:gd name="connsiteY30" fmla="*/ 9310 h 10000"/>
                          <a:gd name="connsiteX31" fmla="*/ 2764 w 10000"/>
                          <a:gd name="connsiteY31" fmla="*/ 9626 h 10000"/>
                          <a:gd name="connsiteX32" fmla="*/ 2962 w 10000"/>
                          <a:gd name="connsiteY32" fmla="*/ 9856 h 10000"/>
                          <a:gd name="connsiteX33" fmla="*/ 3211 w 10000"/>
                          <a:gd name="connsiteY33" fmla="*/ 10000 h 10000"/>
                          <a:gd name="connsiteX34" fmla="*/ 3585 w 10000"/>
                          <a:gd name="connsiteY34" fmla="*/ 10000 h 10000"/>
                          <a:gd name="connsiteX35" fmla="*/ 3907 w 10000"/>
                          <a:gd name="connsiteY35" fmla="*/ 9598 h 10000"/>
                          <a:gd name="connsiteX36" fmla="*/ 4329 w 10000"/>
                          <a:gd name="connsiteY36" fmla="*/ 9109 h 10000"/>
                          <a:gd name="connsiteX37" fmla="*/ 4852 w 10000"/>
                          <a:gd name="connsiteY37" fmla="*/ 8592 h 10000"/>
                          <a:gd name="connsiteX38" fmla="*/ 5425 w 10000"/>
                          <a:gd name="connsiteY38" fmla="*/ 8017 h 10000"/>
                          <a:gd name="connsiteX39" fmla="*/ 6045 w 10000"/>
                          <a:gd name="connsiteY39" fmla="*/ 7471 h 10000"/>
                          <a:gd name="connsiteX40" fmla="*/ 6766 w 10000"/>
                          <a:gd name="connsiteY40" fmla="*/ 6983 h 10000"/>
                          <a:gd name="connsiteX41" fmla="*/ 7413 w 10000"/>
                          <a:gd name="connsiteY41" fmla="*/ 6523 h 10000"/>
                          <a:gd name="connsiteX42" fmla="*/ 8011 w 10000"/>
                          <a:gd name="connsiteY42" fmla="*/ 5862 h 10000"/>
                          <a:gd name="connsiteX43" fmla="*/ 8583 w 10000"/>
                          <a:gd name="connsiteY43" fmla="*/ 5057 h 10000"/>
                          <a:gd name="connsiteX44" fmla="*/ 9130 w 10000"/>
                          <a:gd name="connsiteY44" fmla="*/ 3994 h 10000"/>
                          <a:gd name="connsiteX45" fmla="*/ 9229 w 10000"/>
                          <a:gd name="connsiteY45" fmla="*/ 3822 h 10000"/>
                          <a:gd name="connsiteX46" fmla="*/ 9379 w 10000"/>
                          <a:gd name="connsiteY46" fmla="*/ 3621 h 10000"/>
                          <a:gd name="connsiteX47" fmla="*/ 9552 w 10000"/>
                          <a:gd name="connsiteY47" fmla="*/ 3333 h 10000"/>
                          <a:gd name="connsiteX48" fmla="*/ 9727 w 10000"/>
                          <a:gd name="connsiteY48" fmla="*/ 3103 h 10000"/>
                          <a:gd name="connsiteX49" fmla="*/ 9926 w 10000"/>
                          <a:gd name="connsiteY49" fmla="*/ 2845 h 10000"/>
                          <a:gd name="connsiteX50" fmla="*/ 10000 w 10000"/>
                          <a:gd name="connsiteY50" fmla="*/ 2644 h 10000"/>
                          <a:gd name="connsiteX51" fmla="*/ 7413 w 10000"/>
                          <a:gd name="connsiteY51" fmla="*/ 0 h 10000"/>
                          <a:gd name="connsiteX52" fmla="*/ 7090 w 10000"/>
                          <a:gd name="connsiteY52" fmla="*/ 345 h 10000"/>
                          <a:gd name="connsiteX53" fmla="*/ 6817 w 10000"/>
                          <a:gd name="connsiteY53" fmla="*/ 575 h 10000"/>
                          <a:gd name="connsiteX54" fmla="*/ 6568 w 10000"/>
                          <a:gd name="connsiteY54" fmla="*/ 776 h 10000"/>
                          <a:gd name="connsiteX55" fmla="*/ 6443 w 10000"/>
                          <a:gd name="connsiteY55" fmla="*/ 862 h 10000"/>
                          <a:gd name="connsiteX0" fmla="*/ 6443 w 10000"/>
                          <a:gd name="connsiteY0" fmla="*/ 862 h 10000"/>
                          <a:gd name="connsiteX1" fmla="*/ 5673 w 10000"/>
                          <a:gd name="connsiteY1" fmla="*/ 1149 h 10000"/>
                          <a:gd name="connsiteX2" fmla="*/ 4926 w 10000"/>
                          <a:gd name="connsiteY2" fmla="*/ 1379 h 10000"/>
                          <a:gd name="connsiteX3" fmla="*/ 4280 w 10000"/>
                          <a:gd name="connsiteY3" fmla="*/ 1609 h 10000"/>
                          <a:gd name="connsiteX4" fmla="*/ 3634 w 10000"/>
                          <a:gd name="connsiteY4" fmla="*/ 1782 h 10000"/>
                          <a:gd name="connsiteX5" fmla="*/ 2962 w 10000"/>
                          <a:gd name="connsiteY5" fmla="*/ 1983 h 10000"/>
                          <a:gd name="connsiteX6" fmla="*/ 2215 w 10000"/>
                          <a:gd name="connsiteY6" fmla="*/ 2270 h 10000"/>
                          <a:gd name="connsiteX7" fmla="*/ 2116 w 10000"/>
                          <a:gd name="connsiteY7" fmla="*/ 2328 h 10000"/>
                          <a:gd name="connsiteX8" fmla="*/ 1942 w 10000"/>
                          <a:gd name="connsiteY8" fmla="*/ 2529 h 10000"/>
                          <a:gd name="connsiteX9" fmla="*/ 1693 w 10000"/>
                          <a:gd name="connsiteY9" fmla="*/ 2816 h 10000"/>
                          <a:gd name="connsiteX10" fmla="*/ 202 w 10000"/>
                          <a:gd name="connsiteY10" fmla="*/ 5201 h 10000"/>
                          <a:gd name="connsiteX11" fmla="*/ 77 w 10000"/>
                          <a:gd name="connsiteY11" fmla="*/ 5374 h 10000"/>
                          <a:gd name="connsiteX12" fmla="*/ 3 w 10000"/>
                          <a:gd name="connsiteY12" fmla="*/ 5517 h 10000"/>
                          <a:gd name="connsiteX13" fmla="*/ 3 w 10000"/>
                          <a:gd name="connsiteY13" fmla="*/ 5718 h 10000"/>
                          <a:gd name="connsiteX14" fmla="*/ 40 w 10000"/>
                          <a:gd name="connsiteY14" fmla="*/ 7960 h 10000"/>
                          <a:gd name="connsiteX15" fmla="*/ 1618 w 10000"/>
                          <a:gd name="connsiteY15" fmla="*/ 7960 h 10000"/>
                          <a:gd name="connsiteX16" fmla="*/ 1817 w 10000"/>
                          <a:gd name="connsiteY16" fmla="*/ 6351 h 10000"/>
                          <a:gd name="connsiteX17" fmla="*/ 3061 w 10000"/>
                          <a:gd name="connsiteY17" fmla="*/ 4684 h 10000"/>
                          <a:gd name="connsiteX18" fmla="*/ 4504 w 10000"/>
                          <a:gd name="connsiteY18" fmla="*/ 5776 h 10000"/>
                          <a:gd name="connsiteX19" fmla="*/ 4454 w 10000"/>
                          <a:gd name="connsiteY19" fmla="*/ 6092 h 10000"/>
                          <a:gd name="connsiteX20" fmla="*/ 4230 w 10000"/>
                          <a:gd name="connsiteY20" fmla="*/ 6379 h 10000"/>
                          <a:gd name="connsiteX21" fmla="*/ 3983 w 10000"/>
                          <a:gd name="connsiteY21" fmla="*/ 6695 h 10000"/>
                          <a:gd name="connsiteX22" fmla="*/ 3659 w 10000"/>
                          <a:gd name="connsiteY22" fmla="*/ 7040 h 10000"/>
                          <a:gd name="connsiteX23" fmla="*/ 3335 w 10000"/>
                          <a:gd name="connsiteY23" fmla="*/ 7385 h 10000"/>
                          <a:gd name="connsiteX24" fmla="*/ 3012 w 10000"/>
                          <a:gd name="connsiteY24" fmla="*/ 7701 h 10000"/>
                          <a:gd name="connsiteX25" fmla="*/ 2814 w 10000"/>
                          <a:gd name="connsiteY25" fmla="*/ 7960 h 10000"/>
                          <a:gd name="connsiteX26" fmla="*/ 2664 w 10000"/>
                          <a:gd name="connsiteY26" fmla="*/ 8276 h 10000"/>
                          <a:gd name="connsiteX27" fmla="*/ 2615 w 10000"/>
                          <a:gd name="connsiteY27" fmla="*/ 8621 h 10000"/>
                          <a:gd name="connsiteX28" fmla="*/ 2590 w 10000"/>
                          <a:gd name="connsiteY28" fmla="*/ 8966 h 10000"/>
                          <a:gd name="connsiteX29" fmla="*/ 2639 w 10000"/>
                          <a:gd name="connsiteY29" fmla="*/ 9310 h 10000"/>
                          <a:gd name="connsiteX30" fmla="*/ 2764 w 10000"/>
                          <a:gd name="connsiteY30" fmla="*/ 9626 h 10000"/>
                          <a:gd name="connsiteX31" fmla="*/ 2962 w 10000"/>
                          <a:gd name="connsiteY31" fmla="*/ 9856 h 10000"/>
                          <a:gd name="connsiteX32" fmla="*/ 3211 w 10000"/>
                          <a:gd name="connsiteY32" fmla="*/ 10000 h 10000"/>
                          <a:gd name="connsiteX33" fmla="*/ 3585 w 10000"/>
                          <a:gd name="connsiteY33" fmla="*/ 10000 h 10000"/>
                          <a:gd name="connsiteX34" fmla="*/ 3907 w 10000"/>
                          <a:gd name="connsiteY34" fmla="*/ 9598 h 10000"/>
                          <a:gd name="connsiteX35" fmla="*/ 4329 w 10000"/>
                          <a:gd name="connsiteY35" fmla="*/ 9109 h 10000"/>
                          <a:gd name="connsiteX36" fmla="*/ 4852 w 10000"/>
                          <a:gd name="connsiteY36" fmla="*/ 8592 h 10000"/>
                          <a:gd name="connsiteX37" fmla="*/ 5425 w 10000"/>
                          <a:gd name="connsiteY37" fmla="*/ 8017 h 10000"/>
                          <a:gd name="connsiteX38" fmla="*/ 6045 w 10000"/>
                          <a:gd name="connsiteY38" fmla="*/ 7471 h 10000"/>
                          <a:gd name="connsiteX39" fmla="*/ 6766 w 10000"/>
                          <a:gd name="connsiteY39" fmla="*/ 6983 h 10000"/>
                          <a:gd name="connsiteX40" fmla="*/ 7413 w 10000"/>
                          <a:gd name="connsiteY40" fmla="*/ 6523 h 10000"/>
                          <a:gd name="connsiteX41" fmla="*/ 8011 w 10000"/>
                          <a:gd name="connsiteY41" fmla="*/ 5862 h 10000"/>
                          <a:gd name="connsiteX42" fmla="*/ 8583 w 10000"/>
                          <a:gd name="connsiteY42" fmla="*/ 5057 h 10000"/>
                          <a:gd name="connsiteX43" fmla="*/ 9130 w 10000"/>
                          <a:gd name="connsiteY43" fmla="*/ 3994 h 10000"/>
                          <a:gd name="connsiteX44" fmla="*/ 9229 w 10000"/>
                          <a:gd name="connsiteY44" fmla="*/ 3822 h 10000"/>
                          <a:gd name="connsiteX45" fmla="*/ 9379 w 10000"/>
                          <a:gd name="connsiteY45" fmla="*/ 3621 h 10000"/>
                          <a:gd name="connsiteX46" fmla="*/ 9552 w 10000"/>
                          <a:gd name="connsiteY46" fmla="*/ 3333 h 10000"/>
                          <a:gd name="connsiteX47" fmla="*/ 9727 w 10000"/>
                          <a:gd name="connsiteY47" fmla="*/ 3103 h 10000"/>
                          <a:gd name="connsiteX48" fmla="*/ 9926 w 10000"/>
                          <a:gd name="connsiteY48" fmla="*/ 2845 h 10000"/>
                          <a:gd name="connsiteX49" fmla="*/ 10000 w 10000"/>
                          <a:gd name="connsiteY49" fmla="*/ 2644 h 10000"/>
                          <a:gd name="connsiteX50" fmla="*/ 7413 w 10000"/>
                          <a:gd name="connsiteY50" fmla="*/ 0 h 10000"/>
                          <a:gd name="connsiteX51" fmla="*/ 7090 w 10000"/>
                          <a:gd name="connsiteY51" fmla="*/ 345 h 10000"/>
                          <a:gd name="connsiteX52" fmla="*/ 6817 w 10000"/>
                          <a:gd name="connsiteY52" fmla="*/ 575 h 10000"/>
                          <a:gd name="connsiteX53" fmla="*/ 6568 w 10000"/>
                          <a:gd name="connsiteY53" fmla="*/ 776 h 10000"/>
                          <a:gd name="connsiteX54" fmla="*/ 6443 w 10000"/>
                          <a:gd name="connsiteY54" fmla="*/ 862 h 10000"/>
                          <a:gd name="connsiteX0" fmla="*/ 6443 w 10000"/>
                          <a:gd name="connsiteY0" fmla="*/ 862 h 10000"/>
                          <a:gd name="connsiteX1" fmla="*/ 5673 w 10000"/>
                          <a:gd name="connsiteY1" fmla="*/ 1149 h 10000"/>
                          <a:gd name="connsiteX2" fmla="*/ 4926 w 10000"/>
                          <a:gd name="connsiteY2" fmla="*/ 1379 h 10000"/>
                          <a:gd name="connsiteX3" fmla="*/ 4280 w 10000"/>
                          <a:gd name="connsiteY3" fmla="*/ 1609 h 10000"/>
                          <a:gd name="connsiteX4" fmla="*/ 3634 w 10000"/>
                          <a:gd name="connsiteY4" fmla="*/ 1782 h 10000"/>
                          <a:gd name="connsiteX5" fmla="*/ 2962 w 10000"/>
                          <a:gd name="connsiteY5" fmla="*/ 1983 h 10000"/>
                          <a:gd name="connsiteX6" fmla="*/ 2215 w 10000"/>
                          <a:gd name="connsiteY6" fmla="*/ 2270 h 10000"/>
                          <a:gd name="connsiteX7" fmla="*/ 2116 w 10000"/>
                          <a:gd name="connsiteY7" fmla="*/ 2328 h 10000"/>
                          <a:gd name="connsiteX8" fmla="*/ 1942 w 10000"/>
                          <a:gd name="connsiteY8" fmla="*/ 2529 h 10000"/>
                          <a:gd name="connsiteX9" fmla="*/ 202 w 10000"/>
                          <a:gd name="connsiteY9" fmla="*/ 5201 h 10000"/>
                          <a:gd name="connsiteX10" fmla="*/ 77 w 10000"/>
                          <a:gd name="connsiteY10" fmla="*/ 5374 h 10000"/>
                          <a:gd name="connsiteX11" fmla="*/ 3 w 10000"/>
                          <a:gd name="connsiteY11" fmla="*/ 5517 h 10000"/>
                          <a:gd name="connsiteX12" fmla="*/ 3 w 10000"/>
                          <a:gd name="connsiteY12" fmla="*/ 5718 h 10000"/>
                          <a:gd name="connsiteX13" fmla="*/ 40 w 10000"/>
                          <a:gd name="connsiteY13" fmla="*/ 7960 h 10000"/>
                          <a:gd name="connsiteX14" fmla="*/ 1618 w 10000"/>
                          <a:gd name="connsiteY14" fmla="*/ 7960 h 10000"/>
                          <a:gd name="connsiteX15" fmla="*/ 1817 w 10000"/>
                          <a:gd name="connsiteY15" fmla="*/ 6351 h 10000"/>
                          <a:gd name="connsiteX16" fmla="*/ 3061 w 10000"/>
                          <a:gd name="connsiteY16" fmla="*/ 4684 h 10000"/>
                          <a:gd name="connsiteX17" fmla="*/ 4504 w 10000"/>
                          <a:gd name="connsiteY17" fmla="*/ 5776 h 10000"/>
                          <a:gd name="connsiteX18" fmla="*/ 4454 w 10000"/>
                          <a:gd name="connsiteY18" fmla="*/ 6092 h 10000"/>
                          <a:gd name="connsiteX19" fmla="*/ 4230 w 10000"/>
                          <a:gd name="connsiteY19" fmla="*/ 6379 h 10000"/>
                          <a:gd name="connsiteX20" fmla="*/ 3983 w 10000"/>
                          <a:gd name="connsiteY20" fmla="*/ 6695 h 10000"/>
                          <a:gd name="connsiteX21" fmla="*/ 3659 w 10000"/>
                          <a:gd name="connsiteY21" fmla="*/ 7040 h 10000"/>
                          <a:gd name="connsiteX22" fmla="*/ 3335 w 10000"/>
                          <a:gd name="connsiteY22" fmla="*/ 7385 h 10000"/>
                          <a:gd name="connsiteX23" fmla="*/ 3012 w 10000"/>
                          <a:gd name="connsiteY23" fmla="*/ 7701 h 10000"/>
                          <a:gd name="connsiteX24" fmla="*/ 2814 w 10000"/>
                          <a:gd name="connsiteY24" fmla="*/ 7960 h 10000"/>
                          <a:gd name="connsiteX25" fmla="*/ 2664 w 10000"/>
                          <a:gd name="connsiteY25" fmla="*/ 8276 h 10000"/>
                          <a:gd name="connsiteX26" fmla="*/ 2615 w 10000"/>
                          <a:gd name="connsiteY26" fmla="*/ 8621 h 10000"/>
                          <a:gd name="connsiteX27" fmla="*/ 2590 w 10000"/>
                          <a:gd name="connsiteY27" fmla="*/ 8966 h 10000"/>
                          <a:gd name="connsiteX28" fmla="*/ 2639 w 10000"/>
                          <a:gd name="connsiteY28" fmla="*/ 9310 h 10000"/>
                          <a:gd name="connsiteX29" fmla="*/ 2764 w 10000"/>
                          <a:gd name="connsiteY29" fmla="*/ 9626 h 10000"/>
                          <a:gd name="connsiteX30" fmla="*/ 2962 w 10000"/>
                          <a:gd name="connsiteY30" fmla="*/ 9856 h 10000"/>
                          <a:gd name="connsiteX31" fmla="*/ 3211 w 10000"/>
                          <a:gd name="connsiteY31" fmla="*/ 10000 h 10000"/>
                          <a:gd name="connsiteX32" fmla="*/ 3585 w 10000"/>
                          <a:gd name="connsiteY32" fmla="*/ 10000 h 10000"/>
                          <a:gd name="connsiteX33" fmla="*/ 3907 w 10000"/>
                          <a:gd name="connsiteY33" fmla="*/ 9598 h 10000"/>
                          <a:gd name="connsiteX34" fmla="*/ 4329 w 10000"/>
                          <a:gd name="connsiteY34" fmla="*/ 9109 h 10000"/>
                          <a:gd name="connsiteX35" fmla="*/ 4852 w 10000"/>
                          <a:gd name="connsiteY35" fmla="*/ 8592 h 10000"/>
                          <a:gd name="connsiteX36" fmla="*/ 5425 w 10000"/>
                          <a:gd name="connsiteY36" fmla="*/ 8017 h 10000"/>
                          <a:gd name="connsiteX37" fmla="*/ 6045 w 10000"/>
                          <a:gd name="connsiteY37" fmla="*/ 7471 h 10000"/>
                          <a:gd name="connsiteX38" fmla="*/ 6766 w 10000"/>
                          <a:gd name="connsiteY38" fmla="*/ 6983 h 10000"/>
                          <a:gd name="connsiteX39" fmla="*/ 7413 w 10000"/>
                          <a:gd name="connsiteY39" fmla="*/ 6523 h 10000"/>
                          <a:gd name="connsiteX40" fmla="*/ 8011 w 10000"/>
                          <a:gd name="connsiteY40" fmla="*/ 5862 h 10000"/>
                          <a:gd name="connsiteX41" fmla="*/ 8583 w 10000"/>
                          <a:gd name="connsiteY41" fmla="*/ 5057 h 10000"/>
                          <a:gd name="connsiteX42" fmla="*/ 9130 w 10000"/>
                          <a:gd name="connsiteY42" fmla="*/ 3994 h 10000"/>
                          <a:gd name="connsiteX43" fmla="*/ 9229 w 10000"/>
                          <a:gd name="connsiteY43" fmla="*/ 3822 h 10000"/>
                          <a:gd name="connsiteX44" fmla="*/ 9379 w 10000"/>
                          <a:gd name="connsiteY44" fmla="*/ 3621 h 10000"/>
                          <a:gd name="connsiteX45" fmla="*/ 9552 w 10000"/>
                          <a:gd name="connsiteY45" fmla="*/ 3333 h 10000"/>
                          <a:gd name="connsiteX46" fmla="*/ 9727 w 10000"/>
                          <a:gd name="connsiteY46" fmla="*/ 3103 h 10000"/>
                          <a:gd name="connsiteX47" fmla="*/ 9926 w 10000"/>
                          <a:gd name="connsiteY47" fmla="*/ 2845 h 10000"/>
                          <a:gd name="connsiteX48" fmla="*/ 10000 w 10000"/>
                          <a:gd name="connsiteY48" fmla="*/ 2644 h 10000"/>
                          <a:gd name="connsiteX49" fmla="*/ 7413 w 10000"/>
                          <a:gd name="connsiteY49" fmla="*/ 0 h 10000"/>
                          <a:gd name="connsiteX50" fmla="*/ 7090 w 10000"/>
                          <a:gd name="connsiteY50" fmla="*/ 345 h 10000"/>
                          <a:gd name="connsiteX51" fmla="*/ 6817 w 10000"/>
                          <a:gd name="connsiteY51" fmla="*/ 575 h 10000"/>
                          <a:gd name="connsiteX52" fmla="*/ 6568 w 10000"/>
                          <a:gd name="connsiteY52" fmla="*/ 776 h 10000"/>
                          <a:gd name="connsiteX53" fmla="*/ 6443 w 10000"/>
                          <a:gd name="connsiteY53" fmla="*/ 862 h 10000"/>
                          <a:gd name="connsiteX0" fmla="*/ 6443 w 10000"/>
                          <a:gd name="connsiteY0" fmla="*/ 862 h 10000"/>
                          <a:gd name="connsiteX1" fmla="*/ 5673 w 10000"/>
                          <a:gd name="connsiteY1" fmla="*/ 1149 h 10000"/>
                          <a:gd name="connsiteX2" fmla="*/ 4926 w 10000"/>
                          <a:gd name="connsiteY2" fmla="*/ 1379 h 10000"/>
                          <a:gd name="connsiteX3" fmla="*/ 4280 w 10000"/>
                          <a:gd name="connsiteY3" fmla="*/ 1609 h 10000"/>
                          <a:gd name="connsiteX4" fmla="*/ 3634 w 10000"/>
                          <a:gd name="connsiteY4" fmla="*/ 1782 h 10000"/>
                          <a:gd name="connsiteX5" fmla="*/ 2962 w 10000"/>
                          <a:gd name="connsiteY5" fmla="*/ 1983 h 10000"/>
                          <a:gd name="connsiteX6" fmla="*/ 2215 w 10000"/>
                          <a:gd name="connsiteY6" fmla="*/ 2270 h 10000"/>
                          <a:gd name="connsiteX7" fmla="*/ 2116 w 10000"/>
                          <a:gd name="connsiteY7" fmla="*/ 2328 h 10000"/>
                          <a:gd name="connsiteX8" fmla="*/ 1942 w 10000"/>
                          <a:gd name="connsiteY8" fmla="*/ 2529 h 10000"/>
                          <a:gd name="connsiteX9" fmla="*/ 202 w 10000"/>
                          <a:gd name="connsiteY9" fmla="*/ 5201 h 10000"/>
                          <a:gd name="connsiteX10" fmla="*/ 77 w 10000"/>
                          <a:gd name="connsiteY10" fmla="*/ 5374 h 10000"/>
                          <a:gd name="connsiteX11" fmla="*/ 3 w 10000"/>
                          <a:gd name="connsiteY11" fmla="*/ 5517 h 10000"/>
                          <a:gd name="connsiteX12" fmla="*/ 3 w 10000"/>
                          <a:gd name="connsiteY12" fmla="*/ 5718 h 10000"/>
                          <a:gd name="connsiteX13" fmla="*/ 40 w 10000"/>
                          <a:gd name="connsiteY13" fmla="*/ 7960 h 10000"/>
                          <a:gd name="connsiteX14" fmla="*/ 1618 w 10000"/>
                          <a:gd name="connsiteY14" fmla="*/ 7960 h 10000"/>
                          <a:gd name="connsiteX15" fmla="*/ 1817 w 10000"/>
                          <a:gd name="connsiteY15" fmla="*/ 6351 h 10000"/>
                          <a:gd name="connsiteX16" fmla="*/ 3061 w 10000"/>
                          <a:gd name="connsiteY16" fmla="*/ 4684 h 10000"/>
                          <a:gd name="connsiteX17" fmla="*/ 4504 w 10000"/>
                          <a:gd name="connsiteY17" fmla="*/ 5776 h 10000"/>
                          <a:gd name="connsiteX18" fmla="*/ 4454 w 10000"/>
                          <a:gd name="connsiteY18" fmla="*/ 6092 h 10000"/>
                          <a:gd name="connsiteX19" fmla="*/ 4230 w 10000"/>
                          <a:gd name="connsiteY19" fmla="*/ 6379 h 10000"/>
                          <a:gd name="connsiteX20" fmla="*/ 3983 w 10000"/>
                          <a:gd name="connsiteY20" fmla="*/ 6695 h 10000"/>
                          <a:gd name="connsiteX21" fmla="*/ 3659 w 10000"/>
                          <a:gd name="connsiteY21" fmla="*/ 7040 h 10000"/>
                          <a:gd name="connsiteX22" fmla="*/ 3335 w 10000"/>
                          <a:gd name="connsiteY22" fmla="*/ 7385 h 10000"/>
                          <a:gd name="connsiteX23" fmla="*/ 3012 w 10000"/>
                          <a:gd name="connsiteY23" fmla="*/ 7701 h 10000"/>
                          <a:gd name="connsiteX24" fmla="*/ 2814 w 10000"/>
                          <a:gd name="connsiteY24" fmla="*/ 7960 h 10000"/>
                          <a:gd name="connsiteX25" fmla="*/ 2664 w 10000"/>
                          <a:gd name="connsiteY25" fmla="*/ 8276 h 10000"/>
                          <a:gd name="connsiteX26" fmla="*/ 2615 w 10000"/>
                          <a:gd name="connsiteY26" fmla="*/ 8621 h 10000"/>
                          <a:gd name="connsiteX27" fmla="*/ 2590 w 10000"/>
                          <a:gd name="connsiteY27" fmla="*/ 8966 h 10000"/>
                          <a:gd name="connsiteX28" fmla="*/ 2639 w 10000"/>
                          <a:gd name="connsiteY28" fmla="*/ 9310 h 10000"/>
                          <a:gd name="connsiteX29" fmla="*/ 2764 w 10000"/>
                          <a:gd name="connsiteY29" fmla="*/ 9626 h 10000"/>
                          <a:gd name="connsiteX30" fmla="*/ 2962 w 10000"/>
                          <a:gd name="connsiteY30" fmla="*/ 9856 h 10000"/>
                          <a:gd name="connsiteX31" fmla="*/ 3211 w 10000"/>
                          <a:gd name="connsiteY31" fmla="*/ 10000 h 10000"/>
                          <a:gd name="connsiteX32" fmla="*/ 3585 w 10000"/>
                          <a:gd name="connsiteY32" fmla="*/ 10000 h 10000"/>
                          <a:gd name="connsiteX33" fmla="*/ 3907 w 10000"/>
                          <a:gd name="connsiteY33" fmla="*/ 9598 h 10000"/>
                          <a:gd name="connsiteX34" fmla="*/ 4329 w 10000"/>
                          <a:gd name="connsiteY34" fmla="*/ 9109 h 10000"/>
                          <a:gd name="connsiteX35" fmla="*/ 4852 w 10000"/>
                          <a:gd name="connsiteY35" fmla="*/ 8592 h 10000"/>
                          <a:gd name="connsiteX36" fmla="*/ 5425 w 10000"/>
                          <a:gd name="connsiteY36" fmla="*/ 8017 h 10000"/>
                          <a:gd name="connsiteX37" fmla="*/ 6045 w 10000"/>
                          <a:gd name="connsiteY37" fmla="*/ 7471 h 10000"/>
                          <a:gd name="connsiteX38" fmla="*/ 6766 w 10000"/>
                          <a:gd name="connsiteY38" fmla="*/ 6983 h 10000"/>
                          <a:gd name="connsiteX39" fmla="*/ 7413 w 10000"/>
                          <a:gd name="connsiteY39" fmla="*/ 6523 h 10000"/>
                          <a:gd name="connsiteX40" fmla="*/ 8011 w 10000"/>
                          <a:gd name="connsiteY40" fmla="*/ 5862 h 10000"/>
                          <a:gd name="connsiteX41" fmla="*/ 8583 w 10000"/>
                          <a:gd name="connsiteY41" fmla="*/ 5057 h 10000"/>
                          <a:gd name="connsiteX42" fmla="*/ 9130 w 10000"/>
                          <a:gd name="connsiteY42" fmla="*/ 3994 h 10000"/>
                          <a:gd name="connsiteX43" fmla="*/ 9229 w 10000"/>
                          <a:gd name="connsiteY43" fmla="*/ 3822 h 10000"/>
                          <a:gd name="connsiteX44" fmla="*/ 9379 w 10000"/>
                          <a:gd name="connsiteY44" fmla="*/ 3621 h 10000"/>
                          <a:gd name="connsiteX45" fmla="*/ 9552 w 10000"/>
                          <a:gd name="connsiteY45" fmla="*/ 3333 h 10000"/>
                          <a:gd name="connsiteX46" fmla="*/ 9727 w 10000"/>
                          <a:gd name="connsiteY46" fmla="*/ 3103 h 10000"/>
                          <a:gd name="connsiteX47" fmla="*/ 9926 w 10000"/>
                          <a:gd name="connsiteY47" fmla="*/ 2845 h 10000"/>
                          <a:gd name="connsiteX48" fmla="*/ 10000 w 10000"/>
                          <a:gd name="connsiteY48" fmla="*/ 2644 h 10000"/>
                          <a:gd name="connsiteX49" fmla="*/ 7413 w 10000"/>
                          <a:gd name="connsiteY49" fmla="*/ 0 h 10000"/>
                          <a:gd name="connsiteX50" fmla="*/ 6817 w 10000"/>
                          <a:gd name="connsiteY50" fmla="*/ 575 h 10000"/>
                          <a:gd name="connsiteX51" fmla="*/ 6568 w 10000"/>
                          <a:gd name="connsiteY51" fmla="*/ 776 h 10000"/>
                          <a:gd name="connsiteX52" fmla="*/ 6443 w 10000"/>
                          <a:gd name="connsiteY52" fmla="*/ 862 h 10000"/>
                          <a:gd name="connsiteX0" fmla="*/ 6443 w 10000"/>
                          <a:gd name="connsiteY0" fmla="*/ 862 h 10000"/>
                          <a:gd name="connsiteX1" fmla="*/ 5673 w 10000"/>
                          <a:gd name="connsiteY1" fmla="*/ 1149 h 10000"/>
                          <a:gd name="connsiteX2" fmla="*/ 4926 w 10000"/>
                          <a:gd name="connsiteY2" fmla="*/ 1379 h 10000"/>
                          <a:gd name="connsiteX3" fmla="*/ 4280 w 10000"/>
                          <a:gd name="connsiteY3" fmla="*/ 1609 h 10000"/>
                          <a:gd name="connsiteX4" fmla="*/ 3634 w 10000"/>
                          <a:gd name="connsiteY4" fmla="*/ 1782 h 10000"/>
                          <a:gd name="connsiteX5" fmla="*/ 2962 w 10000"/>
                          <a:gd name="connsiteY5" fmla="*/ 1983 h 10000"/>
                          <a:gd name="connsiteX6" fmla="*/ 2215 w 10000"/>
                          <a:gd name="connsiteY6" fmla="*/ 2270 h 10000"/>
                          <a:gd name="connsiteX7" fmla="*/ 2116 w 10000"/>
                          <a:gd name="connsiteY7" fmla="*/ 2328 h 10000"/>
                          <a:gd name="connsiteX8" fmla="*/ 1942 w 10000"/>
                          <a:gd name="connsiteY8" fmla="*/ 2529 h 10000"/>
                          <a:gd name="connsiteX9" fmla="*/ 202 w 10000"/>
                          <a:gd name="connsiteY9" fmla="*/ 5201 h 10000"/>
                          <a:gd name="connsiteX10" fmla="*/ 77 w 10000"/>
                          <a:gd name="connsiteY10" fmla="*/ 5374 h 10000"/>
                          <a:gd name="connsiteX11" fmla="*/ 3 w 10000"/>
                          <a:gd name="connsiteY11" fmla="*/ 5517 h 10000"/>
                          <a:gd name="connsiteX12" fmla="*/ 3 w 10000"/>
                          <a:gd name="connsiteY12" fmla="*/ 5718 h 10000"/>
                          <a:gd name="connsiteX13" fmla="*/ 40 w 10000"/>
                          <a:gd name="connsiteY13" fmla="*/ 7960 h 10000"/>
                          <a:gd name="connsiteX14" fmla="*/ 1618 w 10000"/>
                          <a:gd name="connsiteY14" fmla="*/ 7960 h 10000"/>
                          <a:gd name="connsiteX15" fmla="*/ 1817 w 10000"/>
                          <a:gd name="connsiteY15" fmla="*/ 6351 h 10000"/>
                          <a:gd name="connsiteX16" fmla="*/ 3061 w 10000"/>
                          <a:gd name="connsiteY16" fmla="*/ 4684 h 10000"/>
                          <a:gd name="connsiteX17" fmla="*/ 4504 w 10000"/>
                          <a:gd name="connsiteY17" fmla="*/ 5776 h 10000"/>
                          <a:gd name="connsiteX18" fmla="*/ 4454 w 10000"/>
                          <a:gd name="connsiteY18" fmla="*/ 6092 h 10000"/>
                          <a:gd name="connsiteX19" fmla="*/ 4230 w 10000"/>
                          <a:gd name="connsiteY19" fmla="*/ 6379 h 10000"/>
                          <a:gd name="connsiteX20" fmla="*/ 3983 w 10000"/>
                          <a:gd name="connsiteY20" fmla="*/ 6695 h 10000"/>
                          <a:gd name="connsiteX21" fmla="*/ 3659 w 10000"/>
                          <a:gd name="connsiteY21" fmla="*/ 7040 h 10000"/>
                          <a:gd name="connsiteX22" fmla="*/ 3335 w 10000"/>
                          <a:gd name="connsiteY22" fmla="*/ 7385 h 10000"/>
                          <a:gd name="connsiteX23" fmla="*/ 3012 w 10000"/>
                          <a:gd name="connsiteY23" fmla="*/ 7701 h 10000"/>
                          <a:gd name="connsiteX24" fmla="*/ 2814 w 10000"/>
                          <a:gd name="connsiteY24" fmla="*/ 7960 h 10000"/>
                          <a:gd name="connsiteX25" fmla="*/ 2664 w 10000"/>
                          <a:gd name="connsiteY25" fmla="*/ 8276 h 10000"/>
                          <a:gd name="connsiteX26" fmla="*/ 2615 w 10000"/>
                          <a:gd name="connsiteY26" fmla="*/ 8621 h 10000"/>
                          <a:gd name="connsiteX27" fmla="*/ 2590 w 10000"/>
                          <a:gd name="connsiteY27" fmla="*/ 8966 h 10000"/>
                          <a:gd name="connsiteX28" fmla="*/ 2639 w 10000"/>
                          <a:gd name="connsiteY28" fmla="*/ 9310 h 10000"/>
                          <a:gd name="connsiteX29" fmla="*/ 2764 w 10000"/>
                          <a:gd name="connsiteY29" fmla="*/ 9626 h 10000"/>
                          <a:gd name="connsiteX30" fmla="*/ 2962 w 10000"/>
                          <a:gd name="connsiteY30" fmla="*/ 9856 h 10000"/>
                          <a:gd name="connsiteX31" fmla="*/ 3211 w 10000"/>
                          <a:gd name="connsiteY31" fmla="*/ 10000 h 10000"/>
                          <a:gd name="connsiteX32" fmla="*/ 3585 w 10000"/>
                          <a:gd name="connsiteY32" fmla="*/ 10000 h 10000"/>
                          <a:gd name="connsiteX33" fmla="*/ 3907 w 10000"/>
                          <a:gd name="connsiteY33" fmla="*/ 9598 h 10000"/>
                          <a:gd name="connsiteX34" fmla="*/ 4329 w 10000"/>
                          <a:gd name="connsiteY34" fmla="*/ 9109 h 10000"/>
                          <a:gd name="connsiteX35" fmla="*/ 4852 w 10000"/>
                          <a:gd name="connsiteY35" fmla="*/ 8592 h 10000"/>
                          <a:gd name="connsiteX36" fmla="*/ 5425 w 10000"/>
                          <a:gd name="connsiteY36" fmla="*/ 8017 h 10000"/>
                          <a:gd name="connsiteX37" fmla="*/ 6045 w 10000"/>
                          <a:gd name="connsiteY37" fmla="*/ 7471 h 10000"/>
                          <a:gd name="connsiteX38" fmla="*/ 6766 w 10000"/>
                          <a:gd name="connsiteY38" fmla="*/ 6983 h 10000"/>
                          <a:gd name="connsiteX39" fmla="*/ 7413 w 10000"/>
                          <a:gd name="connsiteY39" fmla="*/ 6523 h 10000"/>
                          <a:gd name="connsiteX40" fmla="*/ 8011 w 10000"/>
                          <a:gd name="connsiteY40" fmla="*/ 5862 h 10000"/>
                          <a:gd name="connsiteX41" fmla="*/ 8583 w 10000"/>
                          <a:gd name="connsiteY41" fmla="*/ 5057 h 10000"/>
                          <a:gd name="connsiteX42" fmla="*/ 9130 w 10000"/>
                          <a:gd name="connsiteY42" fmla="*/ 3994 h 10000"/>
                          <a:gd name="connsiteX43" fmla="*/ 9229 w 10000"/>
                          <a:gd name="connsiteY43" fmla="*/ 3822 h 10000"/>
                          <a:gd name="connsiteX44" fmla="*/ 9379 w 10000"/>
                          <a:gd name="connsiteY44" fmla="*/ 3621 h 10000"/>
                          <a:gd name="connsiteX45" fmla="*/ 9552 w 10000"/>
                          <a:gd name="connsiteY45" fmla="*/ 3333 h 10000"/>
                          <a:gd name="connsiteX46" fmla="*/ 9727 w 10000"/>
                          <a:gd name="connsiteY46" fmla="*/ 3103 h 10000"/>
                          <a:gd name="connsiteX47" fmla="*/ 9926 w 10000"/>
                          <a:gd name="connsiteY47" fmla="*/ 2845 h 10000"/>
                          <a:gd name="connsiteX48" fmla="*/ 10000 w 10000"/>
                          <a:gd name="connsiteY48" fmla="*/ 2644 h 10000"/>
                          <a:gd name="connsiteX49" fmla="*/ 7413 w 10000"/>
                          <a:gd name="connsiteY49" fmla="*/ 0 h 10000"/>
                          <a:gd name="connsiteX50" fmla="*/ 6568 w 10000"/>
                          <a:gd name="connsiteY50" fmla="*/ 776 h 10000"/>
                          <a:gd name="connsiteX51" fmla="*/ 6443 w 10000"/>
                          <a:gd name="connsiteY51" fmla="*/ 862 h 10000"/>
                          <a:gd name="connsiteX0" fmla="*/ 6443 w 10000"/>
                          <a:gd name="connsiteY0" fmla="*/ 862 h 10000"/>
                          <a:gd name="connsiteX1" fmla="*/ 5673 w 10000"/>
                          <a:gd name="connsiteY1" fmla="*/ 1149 h 10000"/>
                          <a:gd name="connsiteX2" fmla="*/ 4926 w 10000"/>
                          <a:gd name="connsiteY2" fmla="*/ 1379 h 10000"/>
                          <a:gd name="connsiteX3" fmla="*/ 4280 w 10000"/>
                          <a:gd name="connsiteY3" fmla="*/ 1609 h 10000"/>
                          <a:gd name="connsiteX4" fmla="*/ 3634 w 10000"/>
                          <a:gd name="connsiteY4" fmla="*/ 1782 h 10000"/>
                          <a:gd name="connsiteX5" fmla="*/ 2962 w 10000"/>
                          <a:gd name="connsiteY5" fmla="*/ 1983 h 10000"/>
                          <a:gd name="connsiteX6" fmla="*/ 2215 w 10000"/>
                          <a:gd name="connsiteY6" fmla="*/ 2270 h 10000"/>
                          <a:gd name="connsiteX7" fmla="*/ 2116 w 10000"/>
                          <a:gd name="connsiteY7" fmla="*/ 2328 h 10000"/>
                          <a:gd name="connsiteX8" fmla="*/ 1942 w 10000"/>
                          <a:gd name="connsiteY8" fmla="*/ 2529 h 10000"/>
                          <a:gd name="connsiteX9" fmla="*/ 202 w 10000"/>
                          <a:gd name="connsiteY9" fmla="*/ 5201 h 10000"/>
                          <a:gd name="connsiteX10" fmla="*/ 77 w 10000"/>
                          <a:gd name="connsiteY10" fmla="*/ 5374 h 10000"/>
                          <a:gd name="connsiteX11" fmla="*/ 3 w 10000"/>
                          <a:gd name="connsiteY11" fmla="*/ 5517 h 10000"/>
                          <a:gd name="connsiteX12" fmla="*/ 3 w 10000"/>
                          <a:gd name="connsiteY12" fmla="*/ 5718 h 10000"/>
                          <a:gd name="connsiteX13" fmla="*/ 40 w 10000"/>
                          <a:gd name="connsiteY13" fmla="*/ 7960 h 10000"/>
                          <a:gd name="connsiteX14" fmla="*/ 1618 w 10000"/>
                          <a:gd name="connsiteY14" fmla="*/ 7960 h 10000"/>
                          <a:gd name="connsiteX15" fmla="*/ 1817 w 10000"/>
                          <a:gd name="connsiteY15" fmla="*/ 6351 h 10000"/>
                          <a:gd name="connsiteX16" fmla="*/ 3061 w 10000"/>
                          <a:gd name="connsiteY16" fmla="*/ 4684 h 10000"/>
                          <a:gd name="connsiteX17" fmla="*/ 4504 w 10000"/>
                          <a:gd name="connsiteY17" fmla="*/ 5776 h 10000"/>
                          <a:gd name="connsiteX18" fmla="*/ 4454 w 10000"/>
                          <a:gd name="connsiteY18" fmla="*/ 6092 h 10000"/>
                          <a:gd name="connsiteX19" fmla="*/ 4230 w 10000"/>
                          <a:gd name="connsiteY19" fmla="*/ 6379 h 10000"/>
                          <a:gd name="connsiteX20" fmla="*/ 3983 w 10000"/>
                          <a:gd name="connsiteY20" fmla="*/ 6695 h 10000"/>
                          <a:gd name="connsiteX21" fmla="*/ 3659 w 10000"/>
                          <a:gd name="connsiteY21" fmla="*/ 7040 h 10000"/>
                          <a:gd name="connsiteX22" fmla="*/ 3335 w 10000"/>
                          <a:gd name="connsiteY22" fmla="*/ 7385 h 10000"/>
                          <a:gd name="connsiteX23" fmla="*/ 3012 w 10000"/>
                          <a:gd name="connsiteY23" fmla="*/ 7701 h 10000"/>
                          <a:gd name="connsiteX24" fmla="*/ 2814 w 10000"/>
                          <a:gd name="connsiteY24" fmla="*/ 7960 h 10000"/>
                          <a:gd name="connsiteX25" fmla="*/ 2664 w 10000"/>
                          <a:gd name="connsiteY25" fmla="*/ 8276 h 10000"/>
                          <a:gd name="connsiteX26" fmla="*/ 2615 w 10000"/>
                          <a:gd name="connsiteY26" fmla="*/ 8621 h 10000"/>
                          <a:gd name="connsiteX27" fmla="*/ 2590 w 10000"/>
                          <a:gd name="connsiteY27" fmla="*/ 8966 h 10000"/>
                          <a:gd name="connsiteX28" fmla="*/ 2639 w 10000"/>
                          <a:gd name="connsiteY28" fmla="*/ 9310 h 10000"/>
                          <a:gd name="connsiteX29" fmla="*/ 2764 w 10000"/>
                          <a:gd name="connsiteY29" fmla="*/ 9626 h 10000"/>
                          <a:gd name="connsiteX30" fmla="*/ 2962 w 10000"/>
                          <a:gd name="connsiteY30" fmla="*/ 9856 h 10000"/>
                          <a:gd name="connsiteX31" fmla="*/ 3211 w 10000"/>
                          <a:gd name="connsiteY31" fmla="*/ 10000 h 10000"/>
                          <a:gd name="connsiteX32" fmla="*/ 3585 w 10000"/>
                          <a:gd name="connsiteY32" fmla="*/ 10000 h 10000"/>
                          <a:gd name="connsiteX33" fmla="*/ 3907 w 10000"/>
                          <a:gd name="connsiteY33" fmla="*/ 9598 h 10000"/>
                          <a:gd name="connsiteX34" fmla="*/ 4329 w 10000"/>
                          <a:gd name="connsiteY34" fmla="*/ 9109 h 10000"/>
                          <a:gd name="connsiteX35" fmla="*/ 4852 w 10000"/>
                          <a:gd name="connsiteY35" fmla="*/ 8592 h 10000"/>
                          <a:gd name="connsiteX36" fmla="*/ 5425 w 10000"/>
                          <a:gd name="connsiteY36" fmla="*/ 8017 h 10000"/>
                          <a:gd name="connsiteX37" fmla="*/ 6045 w 10000"/>
                          <a:gd name="connsiteY37" fmla="*/ 7471 h 10000"/>
                          <a:gd name="connsiteX38" fmla="*/ 6766 w 10000"/>
                          <a:gd name="connsiteY38" fmla="*/ 6983 h 10000"/>
                          <a:gd name="connsiteX39" fmla="*/ 7413 w 10000"/>
                          <a:gd name="connsiteY39" fmla="*/ 6523 h 10000"/>
                          <a:gd name="connsiteX40" fmla="*/ 8011 w 10000"/>
                          <a:gd name="connsiteY40" fmla="*/ 5862 h 10000"/>
                          <a:gd name="connsiteX41" fmla="*/ 8583 w 10000"/>
                          <a:gd name="connsiteY41" fmla="*/ 5057 h 10000"/>
                          <a:gd name="connsiteX42" fmla="*/ 9130 w 10000"/>
                          <a:gd name="connsiteY42" fmla="*/ 3994 h 10000"/>
                          <a:gd name="connsiteX43" fmla="*/ 9229 w 10000"/>
                          <a:gd name="connsiteY43" fmla="*/ 3822 h 10000"/>
                          <a:gd name="connsiteX44" fmla="*/ 9379 w 10000"/>
                          <a:gd name="connsiteY44" fmla="*/ 3621 h 10000"/>
                          <a:gd name="connsiteX45" fmla="*/ 9552 w 10000"/>
                          <a:gd name="connsiteY45" fmla="*/ 3333 h 10000"/>
                          <a:gd name="connsiteX46" fmla="*/ 9926 w 10000"/>
                          <a:gd name="connsiteY46" fmla="*/ 2845 h 10000"/>
                          <a:gd name="connsiteX47" fmla="*/ 10000 w 10000"/>
                          <a:gd name="connsiteY47" fmla="*/ 2644 h 10000"/>
                          <a:gd name="connsiteX48" fmla="*/ 7413 w 10000"/>
                          <a:gd name="connsiteY48" fmla="*/ 0 h 10000"/>
                          <a:gd name="connsiteX49" fmla="*/ 6568 w 10000"/>
                          <a:gd name="connsiteY49" fmla="*/ 776 h 10000"/>
                          <a:gd name="connsiteX50" fmla="*/ 6443 w 10000"/>
                          <a:gd name="connsiteY50" fmla="*/ 862 h 10000"/>
                          <a:gd name="connsiteX0" fmla="*/ 6443 w 10000"/>
                          <a:gd name="connsiteY0" fmla="*/ 862 h 10000"/>
                          <a:gd name="connsiteX1" fmla="*/ 5673 w 10000"/>
                          <a:gd name="connsiteY1" fmla="*/ 1149 h 10000"/>
                          <a:gd name="connsiteX2" fmla="*/ 4926 w 10000"/>
                          <a:gd name="connsiteY2" fmla="*/ 1379 h 10000"/>
                          <a:gd name="connsiteX3" fmla="*/ 4280 w 10000"/>
                          <a:gd name="connsiteY3" fmla="*/ 1609 h 10000"/>
                          <a:gd name="connsiteX4" fmla="*/ 3634 w 10000"/>
                          <a:gd name="connsiteY4" fmla="*/ 1782 h 10000"/>
                          <a:gd name="connsiteX5" fmla="*/ 2962 w 10000"/>
                          <a:gd name="connsiteY5" fmla="*/ 1983 h 10000"/>
                          <a:gd name="connsiteX6" fmla="*/ 2215 w 10000"/>
                          <a:gd name="connsiteY6" fmla="*/ 2270 h 10000"/>
                          <a:gd name="connsiteX7" fmla="*/ 2116 w 10000"/>
                          <a:gd name="connsiteY7" fmla="*/ 2328 h 10000"/>
                          <a:gd name="connsiteX8" fmla="*/ 1942 w 10000"/>
                          <a:gd name="connsiteY8" fmla="*/ 2529 h 10000"/>
                          <a:gd name="connsiteX9" fmla="*/ 202 w 10000"/>
                          <a:gd name="connsiteY9" fmla="*/ 5201 h 10000"/>
                          <a:gd name="connsiteX10" fmla="*/ 77 w 10000"/>
                          <a:gd name="connsiteY10" fmla="*/ 5374 h 10000"/>
                          <a:gd name="connsiteX11" fmla="*/ 3 w 10000"/>
                          <a:gd name="connsiteY11" fmla="*/ 5517 h 10000"/>
                          <a:gd name="connsiteX12" fmla="*/ 3 w 10000"/>
                          <a:gd name="connsiteY12" fmla="*/ 5718 h 10000"/>
                          <a:gd name="connsiteX13" fmla="*/ 40 w 10000"/>
                          <a:gd name="connsiteY13" fmla="*/ 7960 h 10000"/>
                          <a:gd name="connsiteX14" fmla="*/ 1618 w 10000"/>
                          <a:gd name="connsiteY14" fmla="*/ 7960 h 10000"/>
                          <a:gd name="connsiteX15" fmla="*/ 1817 w 10000"/>
                          <a:gd name="connsiteY15" fmla="*/ 6351 h 10000"/>
                          <a:gd name="connsiteX16" fmla="*/ 3061 w 10000"/>
                          <a:gd name="connsiteY16" fmla="*/ 4684 h 10000"/>
                          <a:gd name="connsiteX17" fmla="*/ 4504 w 10000"/>
                          <a:gd name="connsiteY17" fmla="*/ 5776 h 10000"/>
                          <a:gd name="connsiteX18" fmla="*/ 4454 w 10000"/>
                          <a:gd name="connsiteY18" fmla="*/ 6092 h 10000"/>
                          <a:gd name="connsiteX19" fmla="*/ 4230 w 10000"/>
                          <a:gd name="connsiteY19" fmla="*/ 6379 h 10000"/>
                          <a:gd name="connsiteX20" fmla="*/ 3983 w 10000"/>
                          <a:gd name="connsiteY20" fmla="*/ 6695 h 10000"/>
                          <a:gd name="connsiteX21" fmla="*/ 3659 w 10000"/>
                          <a:gd name="connsiteY21" fmla="*/ 7040 h 10000"/>
                          <a:gd name="connsiteX22" fmla="*/ 3335 w 10000"/>
                          <a:gd name="connsiteY22" fmla="*/ 7385 h 10000"/>
                          <a:gd name="connsiteX23" fmla="*/ 3012 w 10000"/>
                          <a:gd name="connsiteY23" fmla="*/ 7701 h 10000"/>
                          <a:gd name="connsiteX24" fmla="*/ 2814 w 10000"/>
                          <a:gd name="connsiteY24" fmla="*/ 7960 h 10000"/>
                          <a:gd name="connsiteX25" fmla="*/ 2664 w 10000"/>
                          <a:gd name="connsiteY25" fmla="*/ 8276 h 10000"/>
                          <a:gd name="connsiteX26" fmla="*/ 2615 w 10000"/>
                          <a:gd name="connsiteY26" fmla="*/ 8621 h 10000"/>
                          <a:gd name="connsiteX27" fmla="*/ 2590 w 10000"/>
                          <a:gd name="connsiteY27" fmla="*/ 8966 h 10000"/>
                          <a:gd name="connsiteX28" fmla="*/ 2639 w 10000"/>
                          <a:gd name="connsiteY28" fmla="*/ 9310 h 10000"/>
                          <a:gd name="connsiteX29" fmla="*/ 2764 w 10000"/>
                          <a:gd name="connsiteY29" fmla="*/ 9626 h 10000"/>
                          <a:gd name="connsiteX30" fmla="*/ 2962 w 10000"/>
                          <a:gd name="connsiteY30" fmla="*/ 9856 h 10000"/>
                          <a:gd name="connsiteX31" fmla="*/ 3211 w 10000"/>
                          <a:gd name="connsiteY31" fmla="*/ 10000 h 10000"/>
                          <a:gd name="connsiteX32" fmla="*/ 3585 w 10000"/>
                          <a:gd name="connsiteY32" fmla="*/ 10000 h 10000"/>
                          <a:gd name="connsiteX33" fmla="*/ 3907 w 10000"/>
                          <a:gd name="connsiteY33" fmla="*/ 9598 h 10000"/>
                          <a:gd name="connsiteX34" fmla="*/ 4329 w 10000"/>
                          <a:gd name="connsiteY34" fmla="*/ 9109 h 10000"/>
                          <a:gd name="connsiteX35" fmla="*/ 4852 w 10000"/>
                          <a:gd name="connsiteY35" fmla="*/ 8592 h 10000"/>
                          <a:gd name="connsiteX36" fmla="*/ 5425 w 10000"/>
                          <a:gd name="connsiteY36" fmla="*/ 8017 h 10000"/>
                          <a:gd name="connsiteX37" fmla="*/ 6045 w 10000"/>
                          <a:gd name="connsiteY37" fmla="*/ 7471 h 10000"/>
                          <a:gd name="connsiteX38" fmla="*/ 6766 w 10000"/>
                          <a:gd name="connsiteY38" fmla="*/ 6983 h 10000"/>
                          <a:gd name="connsiteX39" fmla="*/ 7413 w 10000"/>
                          <a:gd name="connsiteY39" fmla="*/ 6523 h 10000"/>
                          <a:gd name="connsiteX40" fmla="*/ 8011 w 10000"/>
                          <a:gd name="connsiteY40" fmla="*/ 5862 h 10000"/>
                          <a:gd name="connsiteX41" fmla="*/ 8583 w 10000"/>
                          <a:gd name="connsiteY41" fmla="*/ 5057 h 10000"/>
                          <a:gd name="connsiteX42" fmla="*/ 9130 w 10000"/>
                          <a:gd name="connsiteY42" fmla="*/ 3994 h 10000"/>
                          <a:gd name="connsiteX43" fmla="*/ 9229 w 10000"/>
                          <a:gd name="connsiteY43" fmla="*/ 3822 h 10000"/>
                          <a:gd name="connsiteX44" fmla="*/ 9379 w 10000"/>
                          <a:gd name="connsiteY44" fmla="*/ 3621 h 10000"/>
                          <a:gd name="connsiteX45" fmla="*/ 9926 w 10000"/>
                          <a:gd name="connsiteY45" fmla="*/ 2845 h 10000"/>
                          <a:gd name="connsiteX46" fmla="*/ 10000 w 10000"/>
                          <a:gd name="connsiteY46" fmla="*/ 2644 h 10000"/>
                          <a:gd name="connsiteX47" fmla="*/ 7413 w 10000"/>
                          <a:gd name="connsiteY47" fmla="*/ 0 h 10000"/>
                          <a:gd name="connsiteX48" fmla="*/ 6568 w 10000"/>
                          <a:gd name="connsiteY48" fmla="*/ 776 h 10000"/>
                          <a:gd name="connsiteX49" fmla="*/ 6443 w 10000"/>
                          <a:gd name="connsiteY49" fmla="*/ 862 h 10000"/>
                          <a:gd name="connsiteX0" fmla="*/ 6443 w 10000"/>
                          <a:gd name="connsiteY0" fmla="*/ 862 h 10000"/>
                          <a:gd name="connsiteX1" fmla="*/ 5673 w 10000"/>
                          <a:gd name="connsiteY1" fmla="*/ 1149 h 10000"/>
                          <a:gd name="connsiteX2" fmla="*/ 4926 w 10000"/>
                          <a:gd name="connsiteY2" fmla="*/ 1379 h 10000"/>
                          <a:gd name="connsiteX3" fmla="*/ 4280 w 10000"/>
                          <a:gd name="connsiteY3" fmla="*/ 1609 h 10000"/>
                          <a:gd name="connsiteX4" fmla="*/ 3634 w 10000"/>
                          <a:gd name="connsiteY4" fmla="*/ 1782 h 10000"/>
                          <a:gd name="connsiteX5" fmla="*/ 2962 w 10000"/>
                          <a:gd name="connsiteY5" fmla="*/ 1983 h 10000"/>
                          <a:gd name="connsiteX6" fmla="*/ 2215 w 10000"/>
                          <a:gd name="connsiteY6" fmla="*/ 2270 h 10000"/>
                          <a:gd name="connsiteX7" fmla="*/ 2116 w 10000"/>
                          <a:gd name="connsiteY7" fmla="*/ 2328 h 10000"/>
                          <a:gd name="connsiteX8" fmla="*/ 1942 w 10000"/>
                          <a:gd name="connsiteY8" fmla="*/ 2529 h 10000"/>
                          <a:gd name="connsiteX9" fmla="*/ 202 w 10000"/>
                          <a:gd name="connsiteY9" fmla="*/ 5201 h 10000"/>
                          <a:gd name="connsiteX10" fmla="*/ 77 w 10000"/>
                          <a:gd name="connsiteY10" fmla="*/ 5374 h 10000"/>
                          <a:gd name="connsiteX11" fmla="*/ 3 w 10000"/>
                          <a:gd name="connsiteY11" fmla="*/ 5517 h 10000"/>
                          <a:gd name="connsiteX12" fmla="*/ 3 w 10000"/>
                          <a:gd name="connsiteY12" fmla="*/ 5718 h 10000"/>
                          <a:gd name="connsiteX13" fmla="*/ 40 w 10000"/>
                          <a:gd name="connsiteY13" fmla="*/ 7960 h 10000"/>
                          <a:gd name="connsiteX14" fmla="*/ 1618 w 10000"/>
                          <a:gd name="connsiteY14" fmla="*/ 7960 h 10000"/>
                          <a:gd name="connsiteX15" fmla="*/ 1817 w 10000"/>
                          <a:gd name="connsiteY15" fmla="*/ 6351 h 10000"/>
                          <a:gd name="connsiteX16" fmla="*/ 3061 w 10000"/>
                          <a:gd name="connsiteY16" fmla="*/ 4684 h 10000"/>
                          <a:gd name="connsiteX17" fmla="*/ 4504 w 10000"/>
                          <a:gd name="connsiteY17" fmla="*/ 5776 h 10000"/>
                          <a:gd name="connsiteX18" fmla="*/ 4454 w 10000"/>
                          <a:gd name="connsiteY18" fmla="*/ 6092 h 10000"/>
                          <a:gd name="connsiteX19" fmla="*/ 4230 w 10000"/>
                          <a:gd name="connsiteY19" fmla="*/ 6379 h 10000"/>
                          <a:gd name="connsiteX20" fmla="*/ 3983 w 10000"/>
                          <a:gd name="connsiteY20" fmla="*/ 6695 h 10000"/>
                          <a:gd name="connsiteX21" fmla="*/ 3659 w 10000"/>
                          <a:gd name="connsiteY21" fmla="*/ 7040 h 10000"/>
                          <a:gd name="connsiteX22" fmla="*/ 3335 w 10000"/>
                          <a:gd name="connsiteY22" fmla="*/ 7385 h 10000"/>
                          <a:gd name="connsiteX23" fmla="*/ 3012 w 10000"/>
                          <a:gd name="connsiteY23" fmla="*/ 7701 h 10000"/>
                          <a:gd name="connsiteX24" fmla="*/ 2814 w 10000"/>
                          <a:gd name="connsiteY24" fmla="*/ 7960 h 10000"/>
                          <a:gd name="connsiteX25" fmla="*/ 2664 w 10000"/>
                          <a:gd name="connsiteY25" fmla="*/ 8276 h 10000"/>
                          <a:gd name="connsiteX26" fmla="*/ 2615 w 10000"/>
                          <a:gd name="connsiteY26" fmla="*/ 8621 h 10000"/>
                          <a:gd name="connsiteX27" fmla="*/ 2590 w 10000"/>
                          <a:gd name="connsiteY27" fmla="*/ 8966 h 10000"/>
                          <a:gd name="connsiteX28" fmla="*/ 2639 w 10000"/>
                          <a:gd name="connsiteY28" fmla="*/ 9310 h 10000"/>
                          <a:gd name="connsiteX29" fmla="*/ 2764 w 10000"/>
                          <a:gd name="connsiteY29" fmla="*/ 9626 h 10000"/>
                          <a:gd name="connsiteX30" fmla="*/ 2962 w 10000"/>
                          <a:gd name="connsiteY30" fmla="*/ 9856 h 10000"/>
                          <a:gd name="connsiteX31" fmla="*/ 3211 w 10000"/>
                          <a:gd name="connsiteY31" fmla="*/ 10000 h 10000"/>
                          <a:gd name="connsiteX32" fmla="*/ 3585 w 10000"/>
                          <a:gd name="connsiteY32" fmla="*/ 10000 h 10000"/>
                          <a:gd name="connsiteX33" fmla="*/ 3907 w 10000"/>
                          <a:gd name="connsiteY33" fmla="*/ 9598 h 10000"/>
                          <a:gd name="connsiteX34" fmla="*/ 4329 w 10000"/>
                          <a:gd name="connsiteY34" fmla="*/ 9109 h 10000"/>
                          <a:gd name="connsiteX35" fmla="*/ 4852 w 10000"/>
                          <a:gd name="connsiteY35" fmla="*/ 8592 h 10000"/>
                          <a:gd name="connsiteX36" fmla="*/ 5425 w 10000"/>
                          <a:gd name="connsiteY36" fmla="*/ 8017 h 10000"/>
                          <a:gd name="connsiteX37" fmla="*/ 6045 w 10000"/>
                          <a:gd name="connsiteY37" fmla="*/ 7471 h 10000"/>
                          <a:gd name="connsiteX38" fmla="*/ 6766 w 10000"/>
                          <a:gd name="connsiteY38" fmla="*/ 6983 h 10000"/>
                          <a:gd name="connsiteX39" fmla="*/ 7413 w 10000"/>
                          <a:gd name="connsiteY39" fmla="*/ 6523 h 10000"/>
                          <a:gd name="connsiteX40" fmla="*/ 8011 w 10000"/>
                          <a:gd name="connsiteY40" fmla="*/ 5862 h 10000"/>
                          <a:gd name="connsiteX41" fmla="*/ 8583 w 10000"/>
                          <a:gd name="connsiteY41" fmla="*/ 5057 h 10000"/>
                          <a:gd name="connsiteX42" fmla="*/ 9130 w 10000"/>
                          <a:gd name="connsiteY42" fmla="*/ 3994 h 10000"/>
                          <a:gd name="connsiteX43" fmla="*/ 9229 w 10000"/>
                          <a:gd name="connsiteY43" fmla="*/ 3822 h 10000"/>
                          <a:gd name="connsiteX44" fmla="*/ 9926 w 10000"/>
                          <a:gd name="connsiteY44" fmla="*/ 2845 h 10000"/>
                          <a:gd name="connsiteX45" fmla="*/ 10000 w 10000"/>
                          <a:gd name="connsiteY45" fmla="*/ 2644 h 10000"/>
                          <a:gd name="connsiteX46" fmla="*/ 7413 w 10000"/>
                          <a:gd name="connsiteY46" fmla="*/ 0 h 10000"/>
                          <a:gd name="connsiteX47" fmla="*/ 6568 w 10000"/>
                          <a:gd name="connsiteY47" fmla="*/ 776 h 10000"/>
                          <a:gd name="connsiteX48" fmla="*/ 6443 w 10000"/>
                          <a:gd name="connsiteY48" fmla="*/ 862 h 10000"/>
                          <a:gd name="connsiteX0" fmla="*/ 6449 w 10006"/>
                          <a:gd name="connsiteY0" fmla="*/ 862 h 10000"/>
                          <a:gd name="connsiteX1" fmla="*/ 5679 w 10006"/>
                          <a:gd name="connsiteY1" fmla="*/ 1149 h 10000"/>
                          <a:gd name="connsiteX2" fmla="*/ 4932 w 10006"/>
                          <a:gd name="connsiteY2" fmla="*/ 1379 h 10000"/>
                          <a:gd name="connsiteX3" fmla="*/ 4286 w 10006"/>
                          <a:gd name="connsiteY3" fmla="*/ 1609 h 10000"/>
                          <a:gd name="connsiteX4" fmla="*/ 3640 w 10006"/>
                          <a:gd name="connsiteY4" fmla="*/ 1782 h 10000"/>
                          <a:gd name="connsiteX5" fmla="*/ 2968 w 10006"/>
                          <a:gd name="connsiteY5" fmla="*/ 1983 h 10000"/>
                          <a:gd name="connsiteX6" fmla="*/ 2221 w 10006"/>
                          <a:gd name="connsiteY6" fmla="*/ 2270 h 10000"/>
                          <a:gd name="connsiteX7" fmla="*/ 2122 w 10006"/>
                          <a:gd name="connsiteY7" fmla="*/ 2328 h 10000"/>
                          <a:gd name="connsiteX8" fmla="*/ 1948 w 10006"/>
                          <a:gd name="connsiteY8" fmla="*/ 2529 h 10000"/>
                          <a:gd name="connsiteX9" fmla="*/ 208 w 10006"/>
                          <a:gd name="connsiteY9" fmla="*/ 5201 h 10000"/>
                          <a:gd name="connsiteX10" fmla="*/ 9 w 10006"/>
                          <a:gd name="connsiteY10" fmla="*/ 5517 h 10000"/>
                          <a:gd name="connsiteX11" fmla="*/ 9 w 10006"/>
                          <a:gd name="connsiteY11" fmla="*/ 5718 h 10000"/>
                          <a:gd name="connsiteX12" fmla="*/ 46 w 10006"/>
                          <a:gd name="connsiteY12" fmla="*/ 7960 h 10000"/>
                          <a:gd name="connsiteX13" fmla="*/ 1624 w 10006"/>
                          <a:gd name="connsiteY13" fmla="*/ 7960 h 10000"/>
                          <a:gd name="connsiteX14" fmla="*/ 1823 w 10006"/>
                          <a:gd name="connsiteY14" fmla="*/ 6351 h 10000"/>
                          <a:gd name="connsiteX15" fmla="*/ 3067 w 10006"/>
                          <a:gd name="connsiteY15" fmla="*/ 4684 h 10000"/>
                          <a:gd name="connsiteX16" fmla="*/ 4510 w 10006"/>
                          <a:gd name="connsiteY16" fmla="*/ 5776 h 10000"/>
                          <a:gd name="connsiteX17" fmla="*/ 4460 w 10006"/>
                          <a:gd name="connsiteY17" fmla="*/ 6092 h 10000"/>
                          <a:gd name="connsiteX18" fmla="*/ 4236 w 10006"/>
                          <a:gd name="connsiteY18" fmla="*/ 6379 h 10000"/>
                          <a:gd name="connsiteX19" fmla="*/ 3989 w 10006"/>
                          <a:gd name="connsiteY19" fmla="*/ 6695 h 10000"/>
                          <a:gd name="connsiteX20" fmla="*/ 3665 w 10006"/>
                          <a:gd name="connsiteY20" fmla="*/ 7040 h 10000"/>
                          <a:gd name="connsiteX21" fmla="*/ 3341 w 10006"/>
                          <a:gd name="connsiteY21" fmla="*/ 7385 h 10000"/>
                          <a:gd name="connsiteX22" fmla="*/ 3018 w 10006"/>
                          <a:gd name="connsiteY22" fmla="*/ 7701 h 10000"/>
                          <a:gd name="connsiteX23" fmla="*/ 2820 w 10006"/>
                          <a:gd name="connsiteY23" fmla="*/ 7960 h 10000"/>
                          <a:gd name="connsiteX24" fmla="*/ 2670 w 10006"/>
                          <a:gd name="connsiteY24" fmla="*/ 8276 h 10000"/>
                          <a:gd name="connsiteX25" fmla="*/ 2621 w 10006"/>
                          <a:gd name="connsiteY25" fmla="*/ 8621 h 10000"/>
                          <a:gd name="connsiteX26" fmla="*/ 2596 w 10006"/>
                          <a:gd name="connsiteY26" fmla="*/ 8966 h 10000"/>
                          <a:gd name="connsiteX27" fmla="*/ 2645 w 10006"/>
                          <a:gd name="connsiteY27" fmla="*/ 9310 h 10000"/>
                          <a:gd name="connsiteX28" fmla="*/ 2770 w 10006"/>
                          <a:gd name="connsiteY28" fmla="*/ 9626 h 10000"/>
                          <a:gd name="connsiteX29" fmla="*/ 2968 w 10006"/>
                          <a:gd name="connsiteY29" fmla="*/ 9856 h 10000"/>
                          <a:gd name="connsiteX30" fmla="*/ 3217 w 10006"/>
                          <a:gd name="connsiteY30" fmla="*/ 10000 h 10000"/>
                          <a:gd name="connsiteX31" fmla="*/ 3591 w 10006"/>
                          <a:gd name="connsiteY31" fmla="*/ 10000 h 10000"/>
                          <a:gd name="connsiteX32" fmla="*/ 3913 w 10006"/>
                          <a:gd name="connsiteY32" fmla="*/ 9598 h 10000"/>
                          <a:gd name="connsiteX33" fmla="*/ 4335 w 10006"/>
                          <a:gd name="connsiteY33" fmla="*/ 9109 h 10000"/>
                          <a:gd name="connsiteX34" fmla="*/ 4858 w 10006"/>
                          <a:gd name="connsiteY34" fmla="*/ 8592 h 10000"/>
                          <a:gd name="connsiteX35" fmla="*/ 5431 w 10006"/>
                          <a:gd name="connsiteY35" fmla="*/ 8017 h 10000"/>
                          <a:gd name="connsiteX36" fmla="*/ 6051 w 10006"/>
                          <a:gd name="connsiteY36" fmla="*/ 7471 h 10000"/>
                          <a:gd name="connsiteX37" fmla="*/ 6772 w 10006"/>
                          <a:gd name="connsiteY37" fmla="*/ 6983 h 10000"/>
                          <a:gd name="connsiteX38" fmla="*/ 7419 w 10006"/>
                          <a:gd name="connsiteY38" fmla="*/ 6523 h 10000"/>
                          <a:gd name="connsiteX39" fmla="*/ 8017 w 10006"/>
                          <a:gd name="connsiteY39" fmla="*/ 5862 h 10000"/>
                          <a:gd name="connsiteX40" fmla="*/ 8589 w 10006"/>
                          <a:gd name="connsiteY40" fmla="*/ 5057 h 10000"/>
                          <a:gd name="connsiteX41" fmla="*/ 9136 w 10006"/>
                          <a:gd name="connsiteY41" fmla="*/ 3994 h 10000"/>
                          <a:gd name="connsiteX42" fmla="*/ 9235 w 10006"/>
                          <a:gd name="connsiteY42" fmla="*/ 3822 h 10000"/>
                          <a:gd name="connsiteX43" fmla="*/ 9932 w 10006"/>
                          <a:gd name="connsiteY43" fmla="*/ 2845 h 10000"/>
                          <a:gd name="connsiteX44" fmla="*/ 10006 w 10006"/>
                          <a:gd name="connsiteY44" fmla="*/ 2644 h 10000"/>
                          <a:gd name="connsiteX45" fmla="*/ 7419 w 10006"/>
                          <a:gd name="connsiteY45" fmla="*/ 0 h 10000"/>
                          <a:gd name="connsiteX46" fmla="*/ 6574 w 10006"/>
                          <a:gd name="connsiteY46" fmla="*/ 776 h 10000"/>
                          <a:gd name="connsiteX47" fmla="*/ 6449 w 10006"/>
                          <a:gd name="connsiteY47" fmla="*/ 862 h 10000"/>
                          <a:gd name="connsiteX0" fmla="*/ 6443 w 10000"/>
                          <a:gd name="connsiteY0" fmla="*/ 862 h 10000"/>
                          <a:gd name="connsiteX1" fmla="*/ 5673 w 10000"/>
                          <a:gd name="connsiteY1" fmla="*/ 1149 h 10000"/>
                          <a:gd name="connsiteX2" fmla="*/ 4926 w 10000"/>
                          <a:gd name="connsiteY2" fmla="*/ 1379 h 10000"/>
                          <a:gd name="connsiteX3" fmla="*/ 4280 w 10000"/>
                          <a:gd name="connsiteY3" fmla="*/ 1609 h 10000"/>
                          <a:gd name="connsiteX4" fmla="*/ 3634 w 10000"/>
                          <a:gd name="connsiteY4" fmla="*/ 1782 h 10000"/>
                          <a:gd name="connsiteX5" fmla="*/ 2962 w 10000"/>
                          <a:gd name="connsiteY5" fmla="*/ 1983 h 10000"/>
                          <a:gd name="connsiteX6" fmla="*/ 2215 w 10000"/>
                          <a:gd name="connsiteY6" fmla="*/ 2270 h 10000"/>
                          <a:gd name="connsiteX7" fmla="*/ 2116 w 10000"/>
                          <a:gd name="connsiteY7" fmla="*/ 2328 h 10000"/>
                          <a:gd name="connsiteX8" fmla="*/ 1942 w 10000"/>
                          <a:gd name="connsiteY8" fmla="*/ 2529 h 10000"/>
                          <a:gd name="connsiteX9" fmla="*/ 3 w 10000"/>
                          <a:gd name="connsiteY9" fmla="*/ 5517 h 10000"/>
                          <a:gd name="connsiteX10" fmla="*/ 3 w 10000"/>
                          <a:gd name="connsiteY10" fmla="*/ 5718 h 10000"/>
                          <a:gd name="connsiteX11" fmla="*/ 40 w 10000"/>
                          <a:gd name="connsiteY11" fmla="*/ 7960 h 10000"/>
                          <a:gd name="connsiteX12" fmla="*/ 1618 w 10000"/>
                          <a:gd name="connsiteY12" fmla="*/ 7960 h 10000"/>
                          <a:gd name="connsiteX13" fmla="*/ 1817 w 10000"/>
                          <a:gd name="connsiteY13" fmla="*/ 6351 h 10000"/>
                          <a:gd name="connsiteX14" fmla="*/ 3061 w 10000"/>
                          <a:gd name="connsiteY14" fmla="*/ 4684 h 10000"/>
                          <a:gd name="connsiteX15" fmla="*/ 4504 w 10000"/>
                          <a:gd name="connsiteY15" fmla="*/ 5776 h 10000"/>
                          <a:gd name="connsiteX16" fmla="*/ 4454 w 10000"/>
                          <a:gd name="connsiteY16" fmla="*/ 6092 h 10000"/>
                          <a:gd name="connsiteX17" fmla="*/ 4230 w 10000"/>
                          <a:gd name="connsiteY17" fmla="*/ 6379 h 10000"/>
                          <a:gd name="connsiteX18" fmla="*/ 3983 w 10000"/>
                          <a:gd name="connsiteY18" fmla="*/ 6695 h 10000"/>
                          <a:gd name="connsiteX19" fmla="*/ 3659 w 10000"/>
                          <a:gd name="connsiteY19" fmla="*/ 7040 h 10000"/>
                          <a:gd name="connsiteX20" fmla="*/ 3335 w 10000"/>
                          <a:gd name="connsiteY20" fmla="*/ 7385 h 10000"/>
                          <a:gd name="connsiteX21" fmla="*/ 3012 w 10000"/>
                          <a:gd name="connsiteY21" fmla="*/ 7701 h 10000"/>
                          <a:gd name="connsiteX22" fmla="*/ 2814 w 10000"/>
                          <a:gd name="connsiteY22" fmla="*/ 7960 h 10000"/>
                          <a:gd name="connsiteX23" fmla="*/ 2664 w 10000"/>
                          <a:gd name="connsiteY23" fmla="*/ 8276 h 10000"/>
                          <a:gd name="connsiteX24" fmla="*/ 2615 w 10000"/>
                          <a:gd name="connsiteY24" fmla="*/ 8621 h 10000"/>
                          <a:gd name="connsiteX25" fmla="*/ 2590 w 10000"/>
                          <a:gd name="connsiteY25" fmla="*/ 8966 h 10000"/>
                          <a:gd name="connsiteX26" fmla="*/ 2639 w 10000"/>
                          <a:gd name="connsiteY26" fmla="*/ 9310 h 10000"/>
                          <a:gd name="connsiteX27" fmla="*/ 2764 w 10000"/>
                          <a:gd name="connsiteY27" fmla="*/ 9626 h 10000"/>
                          <a:gd name="connsiteX28" fmla="*/ 2962 w 10000"/>
                          <a:gd name="connsiteY28" fmla="*/ 9856 h 10000"/>
                          <a:gd name="connsiteX29" fmla="*/ 3211 w 10000"/>
                          <a:gd name="connsiteY29" fmla="*/ 10000 h 10000"/>
                          <a:gd name="connsiteX30" fmla="*/ 3585 w 10000"/>
                          <a:gd name="connsiteY30" fmla="*/ 10000 h 10000"/>
                          <a:gd name="connsiteX31" fmla="*/ 3907 w 10000"/>
                          <a:gd name="connsiteY31" fmla="*/ 9598 h 10000"/>
                          <a:gd name="connsiteX32" fmla="*/ 4329 w 10000"/>
                          <a:gd name="connsiteY32" fmla="*/ 9109 h 10000"/>
                          <a:gd name="connsiteX33" fmla="*/ 4852 w 10000"/>
                          <a:gd name="connsiteY33" fmla="*/ 8592 h 10000"/>
                          <a:gd name="connsiteX34" fmla="*/ 5425 w 10000"/>
                          <a:gd name="connsiteY34" fmla="*/ 8017 h 10000"/>
                          <a:gd name="connsiteX35" fmla="*/ 6045 w 10000"/>
                          <a:gd name="connsiteY35" fmla="*/ 7471 h 10000"/>
                          <a:gd name="connsiteX36" fmla="*/ 6766 w 10000"/>
                          <a:gd name="connsiteY36" fmla="*/ 6983 h 10000"/>
                          <a:gd name="connsiteX37" fmla="*/ 7413 w 10000"/>
                          <a:gd name="connsiteY37" fmla="*/ 6523 h 10000"/>
                          <a:gd name="connsiteX38" fmla="*/ 8011 w 10000"/>
                          <a:gd name="connsiteY38" fmla="*/ 5862 h 10000"/>
                          <a:gd name="connsiteX39" fmla="*/ 8583 w 10000"/>
                          <a:gd name="connsiteY39" fmla="*/ 5057 h 10000"/>
                          <a:gd name="connsiteX40" fmla="*/ 9130 w 10000"/>
                          <a:gd name="connsiteY40" fmla="*/ 3994 h 10000"/>
                          <a:gd name="connsiteX41" fmla="*/ 9229 w 10000"/>
                          <a:gd name="connsiteY41" fmla="*/ 3822 h 10000"/>
                          <a:gd name="connsiteX42" fmla="*/ 9926 w 10000"/>
                          <a:gd name="connsiteY42" fmla="*/ 2845 h 10000"/>
                          <a:gd name="connsiteX43" fmla="*/ 10000 w 10000"/>
                          <a:gd name="connsiteY43" fmla="*/ 2644 h 10000"/>
                          <a:gd name="connsiteX44" fmla="*/ 7413 w 10000"/>
                          <a:gd name="connsiteY44" fmla="*/ 0 h 10000"/>
                          <a:gd name="connsiteX45" fmla="*/ 6568 w 10000"/>
                          <a:gd name="connsiteY45" fmla="*/ 776 h 10000"/>
                          <a:gd name="connsiteX46" fmla="*/ 6443 w 10000"/>
                          <a:gd name="connsiteY46" fmla="*/ 862 h 10000"/>
                          <a:gd name="connsiteX0" fmla="*/ 6443 w 10000"/>
                          <a:gd name="connsiteY0" fmla="*/ 862 h 10000"/>
                          <a:gd name="connsiteX1" fmla="*/ 5673 w 10000"/>
                          <a:gd name="connsiteY1" fmla="*/ 1149 h 10000"/>
                          <a:gd name="connsiteX2" fmla="*/ 4926 w 10000"/>
                          <a:gd name="connsiteY2" fmla="*/ 1379 h 10000"/>
                          <a:gd name="connsiteX3" fmla="*/ 4280 w 10000"/>
                          <a:gd name="connsiteY3" fmla="*/ 1609 h 10000"/>
                          <a:gd name="connsiteX4" fmla="*/ 3634 w 10000"/>
                          <a:gd name="connsiteY4" fmla="*/ 1782 h 10000"/>
                          <a:gd name="connsiteX5" fmla="*/ 2962 w 10000"/>
                          <a:gd name="connsiteY5" fmla="*/ 1983 h 10000"/>
                          <a:gd name="connsiteX6" fmla="*/ 2215 w 10000"/>
                          <a:gd name="connsiteY6" fmla="*/ 2270 h 10000"/>
                          <a:gd name="connsiteX7" fmla="*/ 2116 w 10000"/>
                          <a:gd name="connsiteY7" fmla="*/ 2328 h 10000"/>
                          <a:gd name="connsiteX8" fmla="*/ 1942 w 10000"/>
                          <a:gd name="connsiteY8" fmla="*/ 2529 h 10000"/>
                          <a:gd name="connsiteX9" fmla="*/ 3 w 10000"/>
                          <a:gd name="connsiteY9" fmla="*/ 5718 h 10000"/>
                          <a:gd name="connsiteX10" fmla="*/ 40 w 10000"/>
                          <a:gd name="connsiteY10" fmla="*/ 7960 h 10000"/>
                          <a:gd name="connsiteX11" fmla="*/ 1618 w 10000"/>
                          <a:gd name="connsiteY11" fmla="*/ 7960 h 10000"/>
                          <a:gd name="connsiteX12" fmla="*/ 1817 w 10000"/>
                          <a:gd name="connsiteY12" fmla="*/ 6351 h 10000"/>
                          <a:gd name="connsiteX13" fmla="*/ 3061 w 10000"/>
                          <a:gd name="connsiteY13" fmla="*/ 4684 h 10000"/>
                          <a:gd name="connsiteX14" fmla="*/ 4504 w 10000"/>
                          <a:gd name="connsiteY14" fmla="*/ 5776 h 10000"/>
                          <a:gd name="connsiteX15" fmla="*/ 4454 w 10000"/>
                          <a:gd name="connsiteY15" fmla="*/ 6092 h 10000"/>
                          <a:gd name="connsiteX16" fmla="*/ 4230 w 10000"/>
                          <a:gd name="connsiteY16" fmla="*/ 6379 h 10000"/>
                          <a:gd name="connsiteX17" fmla="*/ 3983 w 10000"/>
                          <a:gd name="connsiteY17" fmla="*/ 6695 h 10000"/>
                          <a:gd name="connsiteX18" fmla="*/ 3659 w 10000"/>
                          <a:gd name="connsiteY18" fmla="*/ 7040 h 10000"/>
                          <a:gd name="connsiteX19" fmla="*/ 3335 w 10000"/>
                          <a:gd name="connsiteY19" fmla="*/ 7385 h 10000"/>
                          <a:gd name="connsiteX20" fmla="*/ 3012 w 10000"/>
                          <a:gd name="connsiteY20" fmla="*/ 7701 h 10000"/>
                          <a:gd name="connsiteX21" fmla="*/ 2814 w 10000"/>
                          <a:gd name="connsiteY21" fmla="*/ 7960 h 10000"/>
                          <a:gd name="connsiteX22" fmla="*/ 2664 w 10000"/>
                          <a:gd name="connsiteY22" fmla="*/ 8276 h 10000"/>
                          <a:gd name="connsiteX23" fmla="*/ 2615 w 10000"/>
                          <a:gd name="connsiteY23" fmla="*/ 8621 h 10000"/>
                          <a:gd name="connsiteX24" fmla="*/ 2590 w 10000"/>
                          <a:gd name="connsiteY24" fmla="*/ 8966 h 10000"/>
                          <a:gd name="connsiteX25" fmla="*/ 2639 w 10000"/>
                          <a:gd name="connsiteY25" fmla="*/ 9310 h 10000"/>
                          <a:gd name="connsiteX26" fmla="*/ 2764 w 10000"/>
                          <a:gd name="connsiteY26" fmla="*/ 9626 h 10000"/>
                          <a:gd name="connsiteX27" fmla="*/ 2962 w 10000"/>
                          <a:gd name="connsiteY27" fmla="*/ 9856 h 10000"/>
                          <a:gd name="connsiteX28" fmla="*/ 3211 w 10000"/>
                          <a:gd name="connsiteY28" fmla="*/ 10000 h 10000"/>
                          <a:gd name="connsiteX29" fmla="*/ 3585 w 10000"/>
                          <a:gd name="connsiteY29" fmla="*/ 10000 h 10000"/>
                          <a:gd name="connsiteX30" fmla="*/ 3907 w 10000"/>
                          <a:gd name="connsiteY30" fmla="*/ 9598 h 10000"/>
                          <a:gd name="connsiteX31" fmla="*/ 4329 w 10000"/>
                          <a:gd name="connsiteY31" fmla="*/ 9109 h 10000"/>
                          <a:gd name="connsiteX32" fmla="*/ 4852 w 10000"/>
                          <a:gd name="connsiteY32" fmla="*/ 8592 h 10000"/>
                          <a:gd name="connsiteX33" fmla="*/ 5425 w 10000"/>
                          <a:gd name="connsiteY33" fmla="*/ 8017 h 10000"/>
                          <a:gd name="connsiteX34" fmla="*/ 6045 w 10000"/>
                          <a:gd name="connsiteY34" fmla="*/ 7471 h 10000"/>
                          <a:gd name="connsiteX35" fmla="*/ 6766 w 10000"/>
                          <a:gd name="connsiteY35" fmla="*/ 6983 h 10000"/>
                          <a:gd name="connsiteX36" fmla="*/ 7413 w 10000"/>
                          <a:gd name="connsiteY36" fmla="*/ 6523 h 10000"/>
                          <a:gd name="connsiteX37" fmla="*/ 8011 w 10000"/>
                          <a:gd name="connsiteY37" fmla="*/ 5862 h 10000"/>
                          <a:gd name="connsiteX38" fmla="*/ 8583 w 10000"/>
                          <a:gd name="connsiteY38" fmla="*/ 5057 h 10000"/>
                          <a:gd name="connsiteX39" fmla="*/ 9130 w 10000"/>
                          <a:gd name="connsiteY39" fmla="*/ 3994 h 10000"/>
                          <a:gd name="connsiteX40" fmla="*/ 9229 w 10000"/>
                          <a:gd name="connsiteY40" fmla="*/ 3822 h 10000"/>
                          <a:gd name="connsiteX41" fmla="*/ 9926 w 10000"/>
                          <a:gd name="connsiteY41" fmla="*/ 2845 h 10000"/>
                          <a:gd name="connsiteX42" fmla="*/ 10000 w 10000"/>
                          <a:gd name="connsiteY42" fmla="*/ 2644 h 10000"/>
                          <a:gd name="connsiteX43" fmla="*/ 7413 w 10000"/>
                          <a:gd name="connsiteY43" fmla="*/ 0 h 10000"/>
                          <a:gd name="connsiteX44" fmla="*/ 6568 w 10000"/>
                          <a:gd name="connsiteY44" fmla="*/ 776 h 10000"/>
                          <a:gd name="connsiteX45" fmla="*/ 6443 w 10000"/>
                          <a:gd name="connsiteY45" fmla="*/ 862 h 10000"/>
                          <a:gd name="connsiteX0" fmla="*/ 6568 w 10000"/>
                          <a:gd name="connsiteY0" fmla="*/ 776 h 10000"/>
                          <a:gd name="connsiteX1" fmla="*/ 5673 w 10000"/>
                          <a:gd name="connsiteY1" fmla="*/ 1149 h 10000"/>
                          <a:gd name="connsiteX2" fmla="*/ 4926 w 10000"/>
                          <a:gd name="connsiteY2" fmla="*/ 1379 h 10000"/>
                          <a:gd name="connsiteX3" fmla="*/ 4280 w 10000"/>
                          <a:gd name="connsiteY3" fmla="*/ 1609 h 10000"/>
                          <a:gd name="connsiteX4" fmla="*/ 3634 w 10000"/>
                          <a:gd name="connsiteY4" fmla="*/ 1782 h 10000"/>
                          <a:gd name="connsiteX5" fmla="*/ 2962 w 10000"/>
                          <a:gd name="connsiteY5" fmla="*/ 1983 h 10000"/>
                          <a:gd name="connsiteX6" fmla="*/ 2215 w 10000"/>
                          <a:gd name="connsiteY6" fmla="*/ 2270 h 10000"/>
                          <a:gd name="connsiteX7" fmla="*/ 2116 w 10000"/>
                          <a:gd name="connsiteY7" fmla="*/ 2328 h 10000"/>
                          <a:gd name="connsiteX8" fmla="*/ 1942 w 10000"/>
                          <a:gd name="connsiteY8" fmla="*/ 2529 h 10000"/>
                          <a:gd name="connsiteX9" fmla="*/ 3 w 10000"/>
                          <a:gd name="connsiteY9" fmla="*/ 5718 h 10000"/>
                          <a:gd name="connsiteX10" fmla="*/ 40 w 10000"/>
                          <a:gd name="connsiteY10" fmla="*/ 7960 h 10000"/>
                          <a:gd name="connsiteX11" fmla="*/ 1618 w 10000"/>
                          <a:gd name="connsiteY11" fmla="*/ 7960 h 10000"/>
                          <a:gd name="connsiteX12" fmla="*/ 1817 w 10000"/>
                          <a:gd name="connsiteY12" fmla="*/ 6351 h 10000"/>
                          <a:gd name="connsiteX13" fmla="*/ 3061 w 10000"/>
                          <a:gd name="connsiteY13" fmla="*/ 4684 h 10000"/>
                          <a:gd name="connsiteX14" fmla="*/ 4504 w 10000"/>
                          <a:gd name="connsiteY14" fmla="*/ 5776 h 10000"/>
                          <a:gd name="connsiteX15" fmla="*/ 4454 w 10000"/>
                          <a:gd name="connsiteY15" fmla="*/ 6092 h 10000"/>
                          <a:gd name="connsiteX16" fmla="*/ 4230 w 10000"/>
                          <a:gd name="connsiteY16" fmla="*/ 6379 h 10000"/>
                          <a:gd name="connsiteX17" fmla="*/ 3983 w 10000"/>
                          <a:gd name="connsiteY17" fmla="*/ 6695 h 10000"/>
                          <a:gd name="connsiteX18" fmla="*/ 3659 w 10000"/>
                          <a:gd name="connsiteY18" fmla="*/ 7040 h 10000"/>
                          <a:gd name="connsiteX19" fmla="*/ 3335 w 10000"/>
                          <a:gd name="connsiteY19" fmla="*/ 7385 h 10000"/>
                          <a:gd name="connsiteX20" fmla="*/ 3012 w 10000"/>
                          <a:gd name="connsiteY20" fmla="*/ 7701 h 10000"/>
                          <a:gd name="connsiteX21" fmla="*/ 2814 w 10000"/>
                          <a:gd name="connsiteY21" fmla="*/ 7960 h 10000"/>
                          <a:gd name="connsiteX22" fmla="*/ 2664 w 10000"/>
                          <a:gd name="connsiteY22" fmla="*/ 8276 h 10000"/>
                          <a:gd name="connsiteX23" fmla="*/ 2615 w 10000"/>
                          <a:gd name="connsiteY23" fmla="*/ 8621 h 10000"/>
                          <a:gd name="connsiteX24" fmla="*/ 2590 w 10000"/>
                          <a:gd name="connsiteY24" fmla="*/ 8966 h 10000"/>
                          <a:gd name="connsiteX25" fmla="*/ 2639 w 10000"/>
                          <a:gd name="connsiteY25" fmla="*/ 9310 h 10000"/>
                          <a:gd name="connsiteX26" fmla="*/ 2764 w 10000"/>
                          <a:gd name="connsiteY26" fmla="*/ 9626 h 10000"/>
                          <a:gd name="connsiteX27" fmla="*/ 2962 w 10000"/>
                          <a:gd name="connsiteY27" fmla="*/ 9856 h 10000"/>
                          <a:gd name="connsiteX28" fmla="*/ 3211 w 10000"/>
                          <a:gd name="connsiteY28" fmla="*/ 10000 h 10000"/>
                          <a:gd name="connsiteX29" fmla="*/ 3585 w 10000"/>
                          <a:gd name="connsiteY29" fmla="*/ 10000 h 10000"/>
                          <a:gd name="connsiteX30" fmla="*/ 3907 w 10000"/>
                          <a:gd name="connsiteY30" fmla="*/ 9598 h 10000"/>
                          <a:gd name="connsiteX31" fmla="*/ 4329 w 10000"/>
                          <a:gd name="connsiteY31" fmla="*/ 9109 h 10000"/>
                          <a:gd name="connsiteX32" fmla="*/ 4852 w 10000"/>
                          <a:gd name="connsiteY32" fmla="*/ 8592 h 10000"/>
                          <a:gd name="connsiteX33" fmla="*/ 5425 w 10000"/>
                          <a:gd name="connsiteY33" fmla="*/ 8017 h 10000"/>
                          <a:gd name="connsiteX34" fmla="*/ 6045 w 10000"/>
                          <a:gd name="connsiteY34" fmla="*/ 7471 h 10000"/>
                          <a:gd name="connsiteX35" fmla="*/ 6766 w 10000"/>
                          <a:gd name="connsiteY35" fmla="*/ 6983 h 10000"/>
                          <a:gd name="connsiteX36" fmla="*/ 7413 w 10000"/>
                          <a:gd name="connsiteY36" fmla="*/ 6523 h 10000"/>
                          <a:gd name="connsiteX37" fmla="*/ 8011 w 10000"/>
                          <a:gd name="connsiteY37" fmla="*/ 5862 h 10000"/>
                          <a:gd name="connsiteX38" fmla="*/ 8583 w 10000"/>
                          <a:gd name="connsiteY38" fmla="*/ 5057 h 10000"/>
                          <a:gd name="connsiteX39" fmla="*/ 9130 w 10000"/>
                          <a:gd name="connsiteY39" fmla="*/ 3994 h 10000"/>
                          <a:gd name="connsiteX40" fmla="*/ 9229 w 10000"/>
                          <a:gd name="connsiteY40" fmla="*/ 3822 h 10000"/>
                          <a:gd name="connsiteX41" fmla="*/ 9926 w 10000"/>
                          <a:gd name="connsiteY41" fmla="*/ 2845 h 10000"/>
                          <a:gd name="connsiteX42" fmla="*/ 10000 w 10000"/>
                          <a:gd name="connsiteY42" fmla="*/ 2644 h 10000"/>
                          <a:gd name="connsiteX43" fmla="*/ 7413 w 10000"/>
                          <a:gd name="connsiteY43" fmla="*/ 0 h 10000"/>
                          <a:gd name="connsiteX44" fmla="*/ 6568 w 10000"/>
                          <a:gd name="connsiteY44" fmla="*/ 776 h 10000"/>
                          <a:gd name="connsiteX0" fmla="*/ 6568 w 10000"/>
                          <a:gd name="connsiteY0" fmla="*/ 776 h 10000"/>
                          <a:gd name="connsiteX1" fmla="*/ 4926 w 10000"/>
                          <a:gd name="connsiteY1" fmla="*/ 1379 h 10000"/>
                          <a:gd name="connsiteX2" fmla="*/ 4280 w 10000"/>
                          <a:gd name="connsiteY2" fmla="*/ 1609 h 10000"/>
                          <a:gd name="connsiteX3" fmla="*/ 3634 w 10000"/>
                          <a:gd name="connsiteY3" fmla="*/ 1782 h 10000"/>
                          <a:gd name="connsiteX4" fmla="*/ 2962 w 10000"/>
                          <a:gd name="connsiteY4" fmla="*/ 1983 h 10000"/>
                          <a:gd name="connsiteX5" fmla="*/ 2215 w 10000"/>
                          <a:gd name="connsiteY5" fmla="*/ 2270 h 10000"/>
                          <a:gd name="connsiteX6" fmla="*/ 2116 w 10000"/>
                          <a:gd name="connsiteY6" fmla="*/ 2328 h 10000"/>
                          <a:gd name="connsiteX7" fmla="*/ 1942 w 10000"/>
                          <a:gd name="connsiteY7" fmla="*/ 2529 h 10000"/>
                          <a:gd name="connsiteX8" fmla="*/ 3 w 10000"/>
                          <a:gd name="connsiteY8" fmla="*/ 5718 h 10000"/>
                          <a:gd name="connsiteX9" fmla="*/ 40 w 10000"/>
                          <a:gd name="connsiteY9" fmla="*/ 7960 h 10000"/>
                          <a:gd name="connsiteX10" fmla="*/ 1618 w 10000"/>
                          <a:gd name="connsiteY10" fmla="*/ 7960 h 10000"/>
                          <a:gd name="connsiteX11" fmla="*/ 1817 w 10000"/>
                          <a:gd name="connsiteY11" fmla="*/ 6351 h 10000"/>
                          <a:gd name="connsiteX12" fmla="*/ 3061 w 10000"/>
                          <a:gd name="connsiteY12" fmla="*/ 4684 h 10000"/>
                          <a:gd name="connsiteX13" fmla="*/ 4504 w 10000"/>
                          <a:gd name="connsiteY13" fmla="*/ 5776 h 10000"/>
                          <a:gd name="connsiteX14" fmla="*/ 4454 w 10000"/>
                          <a:gd name="connsiteY14" fmla="*/ 6092 h 10000"/>
                          <a:gd name="connsiteX15" fmla="*/ 4230 w 10000"/>
                          <a:gd name="connsiteY15" fmla="*/ 6379 h 10000"/>
                          <a:gd name="connsiteX16" fmla="*/ 3983 w 10000"/>
                          <a:gd name="connsiteY16" fmla="*/ 6695 h 10000"/>
                          <a:gd name="connsiteX17" fmla="*/ 3659 w 10000"/>
                          <a:gd name="connsiteY17" fmla="*/ 7040 h 10000"/>
                          <a:gd name="connsiteX18" fmla="*/ 3335 w 10000"/>
                          <a:gd name="connsiteY18" fmla="*/ 7385 h 10000"/>
                          <a:gd name="connsiteX19" fmla="*/ 3012 w 10000"/>
                          <a:gd name="connsiteY19" fmla="*/ 7701 h 10000"/>
                          <a:gd name="connsiteX20" fmla="*/ 2814 w 10000"/>
                          <a:gd name="connsiteY20" fmla="*/ 7960 h 10000"/>
                          <a:gd name="connsiteX21" fmla="*/ 2664 w 10000"/>
                          <a:gd name="connsiteY21" fmla="*/ 8276 h 10000"/>
                          <a:gd name="connsiteX22" fmla="*/ 2615 w 10000"/>
                          <a:gd name="connsiteY22" fmla="*/ 8621 h 10000"/>
                          <a:gd name="connsiteX23" fmla="*/ 2590 w 10000"/>
                          <a:gd name="connsiteY23" fmla="*/ 8966 h 10000"/>
                          <a:gd name="connsiteX24" fmla="*/ 2639 w 10000"/>
                          <a:gd name="connsiteY24" fmla="*/ 9310 h 10000"/>
                          <a:gd name="connsiteX25" fmla="*/ 2764 w 10000"/>
                          <a:gd name="connsiteY25" fmla="*/ 9626 h 10000"/>
                          <a:gd name="connsiteX26" fmla="*/ 2962 w 10000"/>
                          <a:gd name="connsiteY26" fmla="*/ 9856 h 10000"/>
                          <a:gd name="connsiteX27" fmla="*/ 3211 w 10000"/>
                          <a:gd name="connsiteY27" fmla="*/ 10000 h 10000"/>
                          <a:gd name="connsiteX28" fmla="*/ 3585 w 10000"/>
                          <a:gd name="connsiteY28" fmla="*/ 10000 h 10000"/>
                          <a:gd name="connsiteX29" fmla="*/ 3907 w 10000"/>
                          <a:gd name="connsiteY29" fmla="*/ 9598 h 10000"/>
                          <a:gd name="connsiteX30" fmla="*/ 4329 w 10000"/>
                          <a:gd name="connsiteY30" fmla="*/ 9109 h 10000"/>
                          <a:gd name="connsiteX31" fmla="*/ 4852 w 10000"/>
                          <a:gd name="connsiteY31" fmla="*/ 8592 h 10000"/>
                          <a:gd name="connsiteX32" fmla="*/ 5425 w 10000"/>
                          <a:gd name="connsiteY32" fmla="*/ 8017 h 10000"/>
                          <a:gd name="connsiteX33" fmla="*/ 6045 w 10000"/>
                          <a:gd name="connsiteY33" fmla="*/ 7471 h 10000"/>
                          <a:gd name="connsiteX34" fmla="*/ 6766 w 10000"/>
                          <a:gd name="connsiteY34" fmla="*/ 6983 h 10000"/>
                          <a:gd name="connsiteX35" fmla="*/ 7413 w 10000"/>
                          <a:gd name="connsiteY35" fmla="*/ 6523 h 10000"/>
                          <a:gd name="connsiteX36" fmla="*/ 8011 w 10000"/>
                          <a:gd name="connsiteY36" fmla="*/ 5862 h 10000"/>
                          <a:gd name="connsiteX37" fmla="*/ 8583 w 10000"/>
                          <a:gd name="connsiteY37" fmla="*/ 5057 h 10000"/>
                          <a:gd name="connsiteX38" fmla="*/ 9130 w 10000"/>
                          <a:gd name="connsiteY38" fmla="*/ 3994 h 10000"/>
                          <a:gd name="connsiteX39" fmla="*/ 9229 w 10000"/>
                          <a:gd name="connsiteY39" fmla="*/ 3822 h 10000"/>
                          <a:gd name="connsiteX40" fmla="*/ 9926 w 10000"/>
                          <a:gd name="connsiteY40" fmla="*/ 2845 h 10000"/>
                          <a:gd name="connsiteX41" fmla="*/ 10000 w 10000"/>
                          <a:gd name="connsiteY41" fmla="*/ 2644 h 10000"/>
                          <a:gd name="connsiteX42" fmla="*/ 7413 w 10000"/>
                          <a:gd name="connsiteY42" fmla="*/ 0 h 10000"/>
                          <a:gd name="connsiteX43" fmla="*/ 6568 w 10000"/>
                          <a:gd name="connsiteY43" fmla="*/ 776 h 10000"/>
                          <a:gd name="connsiteX0" fmla="*/ 6568 w 10000"/>
                          <a:gd name="connsiteY0" fmla="*/ 776 h 10000"/>
                          <a:gd name="connsiteX1" fmla="*/ 4280 w 10000"/>
                          <a:gd name="connsiteY1" fmla="*/ 1609 h 10000"/>
                          <a:gd name="connsiteX2" fmla="*/ 3634 w 10000"/>
                          <a:gd name="connsiteY2" fmla="*/ 1782 h 10000"/>
                          <a:gd name="connsiteX3" fmla="*/ 2962 w 10000"/>
                          <a:gd name="connsiteY3" fmla="*/ 1983 h 10000"/>
                          <a:gd name="connsiteX4" fmla="*/ 2215 w 10000"/>
                          <a:gd name="connsiteY4" fmla="*/ 2270 h 10000"/>
                          <a:gd name="connsiteX5" fmla="*/ 2116 w 10000"/>
                          <a:gd name="connsiteY5" fmla="*/ 2328 h 10000"/>
                          <a:gd name="connsiteX6" fmla="*/ 1942 w 10000"/>
                          <a:gd name="connsiteY6" fmla="*/ 2529 h 10000"/>
                          <a:gd name="connsiteX7" fmla="*/ 3 w 10000"/>
                          <a:gd name="connsiteY7" fmla="*/ 5718 h 10000"/>
                          <a:gd name="connsiteX8" fmla="*/ 40 w 10000"/>
                          <a:gd name="connsiteY8" fmla="*/ 7960 h 10000"/>
                          <a:gd name="connsiteX9" fmla="*/ 1618 w 10000"/>
                          <a:gd name="connsiteY9" fmla="*/ 7960 h 10000"/>
                          <a:gd name="connsiteX10" fmla="*/ 1817 w 10000"/>
                          <a:gd name="connsiteY10" fmla="*/ 6351 h 10000"/>
                          <a:gd name="connsiteX11" fmla="*/ 3061 w 10000"/>
                          <a:gd name="connsiteY11" fmla="*/ 4684 h 10000"/>
                          <a:gd name="connsiteX12" fmla="*/ 4504 w 10000"/>
                          <a:gd name="connsiteY12" fmla="*/ 5776 h 10000"/>
                          <a:gd name="connsiteX13" fmla="*/ 4454 w 10000"/>
                          <a:gd name="connsiteY13" fmla="*/ 6092 h 10000"/>
                          <a:gd name="connsiteX14" fmla="*/ 4230 w 10000"/>
                          <a:gd name="connsiteY14" fmla="*/ 6379 h 10000"/>
                          <a:gd name="connsiteX15" fmla="*/ 3983 w 10000"/>
                          <a:gd name="connsiteY15" fmla="*/ 6695 h 10000"/>
                          <a:gd name="connsiteX16" fmla="*/ 3659 w 10000"/>
                          <a:gd name="connsiteY16" fmla="*/ 7040 h 10000"/>
                          <a:gd name="connsiteX17" fmla="*/ 3335 w 10000"/>
                          <a:gd name="connsiteY17" fmla="*/ 7385 h 10000"/>
                          <a:gd name="connsiteX18" fmla="*/ 3012 w 10000"/>
                          <a:gd name="connsiteY18" fmla="*/ 7701 h 10000"/>
                          <a:gd name="connsiteX19" fmla="*/ 2814 w 10000"/>
                          <a:gd name="connsiteY19" fmla="*/ 7960 h 10000"/>
                          <a:gd name="connsiteX20" fmla="*/ 2664 w 10000"/>
                          <a:gd name="connsiteY20" fmla="*/ 8276 h 10000"/>
                          <a:gd name="connsiteX21" fmla="*/ 2615 w 10000"/>
                          <a:gd name="connsiteY21" fmla="*/ 8621 h 10000"/>
                          <a:gd name="connsiteX22" fmla="*/ 2590 w 10000"/>
                          <a:gd name="connsiteY22" fmla="*/ 8966 h 10000"/>
                          <a:gd name="connsiteX23" fmla="*/ 2639 w 10000"/>
                          <a:gd name="connsiteY23" fmla="*/ 9310 h 10000"/>
                          <a:gd name="connsiteX24" fmla="*/ 2764 w 10000"/>
                          <a:gd name="connsiteY24" fmla="*/ 9626 h 10000"/>
                          <a:gd name="connsiteX25" fmla="*/ 2962 w 10000"/>
                          <a:gd name="connsiteY25" fmla="*/ 9856 h 10000"/>
                          <a:gd name="connsiteX26" fmla="*/ 3211 w 10000"/>
                          <a:gd name="connsiteY26" fmla="*/ 10000 h 10000"/>
                          <a:gd name="connsiteX27" fmla="*/ 3585 w 10000"/>
                          <a:gd name="connsiteY27" fmla="*/ 10000 h 10000"/>
                          <a:gd name="connsiteX28" fmla="*/ 3907 w 10000"/>
                          <a:gd name="connsiteY28" fmla="*/ 9598 h 10000"/>
                          <a:gd name="connsiteX29" fmla="*/ 4329 w 10000"/>
                          <a:gd name="connsiteY29" fmla="*/ 9109 h 10000"/>
                          <a:gd name="connsiteX30" fmla="*/ 4852 w 10000"/>
                          <a:gd name="connsiteY30" fmla="*/ 8592 h 10000"/>
                          <a:gd name="connsiteX31" fmla="*/ 5425 w 10000"/>
                          <a:gd name="connsiteY31" fmla="*/ 8017 h 10000"/>
                          <a:gd name="connsiteX32" fmla="*/ 6045 w 10000"/>
                          <a:gd name="connsiteY32" fmla="*/ 7471 h 10000"/>
                          <a:gd name="connsiteX33" fmla="*/ 6766 w 10000"/>
                          <a:gd name="connsiteY33" fmla="*/ 6983 h 10000"/>
                          <a:gd name="connsiteX34" fmla="*/ 7413 w 10000"/>
                          <a:gd name="connsiteY34" fmla="*/ 6523 h 10000"/>
                          <a:gd name="connsiteX35" fmla="*/ 8011 w 10000"/>
                          <a:gd name="connsiteY35" fmla="*/ 5862 h 10000"/>
                          <a:gd name="connsiteX36" fmla="*/ 8583 w 10000"/>
                          <a:gd name="connsiteY36" fmla="*/ 5057 h 10000"/>
                          <a:gd name="connsiteX37" fmla="*/ 9130 w 10000"/>
                          <a:gd name="connsiteY37" fmla="*/ 3994 h 10000"/>
                          <a:gd name="connsiteX38" fmla="*/ 9229 w 10000"/>
                          <a:gd name="connsiteY38" fmla="*/ 3822 h 10000"/>
                          <a:gd name="connsiteX39" fmla="*/ 9926 w 10000"/>
                          <a:gd name="connsiteY39" fmla="*/ 2845 h 10000"/>
                          <a:gd name="connsiteX40" fmla="*/ 10000 w 10000"/>
                          <a:gd name="connsiteY40" fmla="*/ 2644 h 10000"/>
                          <a:gd name="connsiteX41" fmla="*/ 7413 w 10000"/>
                          <a:gd name="connsiteY41" fmla="*/ 0 h 10000"/>
                          <a:gd name="connsiteX42" fmla="*/ 6568 w 10000"/>
                          <a:gd name="connsiteY42" fmla="*/ 776 h 10000"/>
                          <a:gd name="connsiteX0" fmla="*/ 6568 w 10000"/>
                          <a:gd name="connsiteY0" fmla="*/ 776 h 10000"/>
                          <a:gd name="connsiteX1" fmla="*/ 3634 w 10000"/>
                          <a:gd name="connsiteY1" fmla="*/ 1782 h 10000"/>
                          <a:gd name="connsiteX2" fmla="*/ 2962 w 10000"/>
                          <a:gd name="connsiteY2" fmla="*/ 1983 h 10000"/>
                          <a:gd name="connsiteX3" fmla="*/ 2215 w 10000"/>
                          <a:gd name="connsiteY3" fmla="*/ 2270 h 10000"/>
                          <a:gd name="connsiteX4" fmla="*/ 2116 w 10000"/>
                          <a:gd name="connsiteY4" fmla="*/ 2328 h 10000"/>
                          <a:gd name="connsiteX5" fmla="*/ 1942 w 10000"/>
                          <a:gd name="connsiteY5" fmla="*/ 2529 h 10000"/>
                          <a:gd name="connsiteX6" fmla="*/ 3 w 10000"/>
                          <a:gd name="connsiteY6" fmla="*/ 5718 h 10000"/>
                          <a:gd name="connsiteX7" fmla="*/ 40 w 10000"/>
                          <a:gd name="connsiteY7" fmla="*/ 7960 h 10000"/>
                          <a:gd name="connsiteX8" fmla="*/ 1618 w 10000"/>
                          <a:gd name="connsiteY8" fmla="*/ 7960 h 10000"/>
                          <a:gd name="connsiteX9" fmla="*/ 1817 w 10000"/>
                          <a:gd name="connsiteY9" fmla="*/ 6351 h 10000"/>
                          <a:gd name="connsiteX10" fmla="*/ 3061 w 10000"/>
                          <a:gd name="connsiteY10" fmla="*/ 4684 h 10000"/>
                          <a:gd name="connsiteX11" fmla="*/ 4504 w 10000"/>
                          <a:gd name="connsiteY11" fmla="*/ 5776 h 10000"/>
                          <a:gd name="connsiteX12" fmla="*/ 4454 w 10000"/>
                          <a:gd name="connsiteY12" fmla="*/ 6092 h 10000"/>
                          <a:gd name="connsiteX13" fmla="*/ 4230 w 10000"/>
                          <a:gd name="connsiteY13" fmla="*/ 6379 h 10000"/>
                          <a:gd name="connsiteX14" fmla="*/ 3983 w 10000"/>
                          <a:gd name="connsiteY14" fmla="*/ 6695 h 10000"/>
                          <a:gd name="connsiteX15" fmla="*/ 3659 w 10000"/>
                          <a:gd name="connsiteY15" fmla="*/ 7040 h 10000"/>
                          <a:gd name="connsiteX16" fmla="*/ 3335 w 10000"/>
                          <a:gd name="connsiteY16" fmla="*/ 7385 h 10000"/>
                          <a:gd name="connsiteX17" fmla="*/ 3012 w 10000"/>
                          <a:gd name="connsiteY17" fmla="*/ 7701 h 10000"/>
                          <a:gd name="connsiteX18" fmla="*/ 2814 w 10000"/>
                          <a:gd name="connsiteY18" fmla="*/ 7960 h 10000"/>
                          <a:gd name="connsiteX19" fmla="*/ 2664 w 10000"/>
                          <a:gd name="connsiteY19" fmla="*/ 8276 h 10000"/>
                          <a:gd name="connsiteX20" fmla="*/ 2615 w 10000"/>
                          <a:gd name="connsiteY20" fmla="*/ 8621 h 10000"/>
                          <a:gd name="connsiteX21" fmla="*/ 2590 w 10000"/>
                          <a:gd name="connsiteY21" fmla="*/ 8966 h 10000"/>
                          <a:gd name="connsiteX22" fmla="*/ 2639 w 10000"/>
                          <a:gd name="connsiteY22" fmla="*/ 9310 h 10000"/>
                          <a:gd name="connsiteX23" fmla="*/ 2764 w 10000"/>
                          <a:gd name="connsiteY23" fmla="*/ 9626 h 10000"/>
                          <a:gd name="connsiteX24" fmla="*/ 2962 w 10000"/>
                          <a:gd name="connsiteY24" fmla="*/ 9856 h 10000"/>
                          <a:gd name="connsiteX25" fmla="*/ 3211 w 10000"/>
                          <a:gd name="connsiteY25" fmla="*/ 10000 h 10000"/>
                          <a:gd name="connsiteX26" fmla="*/ 3585 w 10000"/>
                          <a:gd name="connsiteY26" fmla="*/ 10000 h 10000"/>
                          <a:gd name="connsiteX27" fmla="*/ 3907 w 10000"/>
                          <a:gd name="connsiteY27" fmla="*/ 9598 h 10000"/>
                          <a:gd name="connsiteX28" fmla="*/ 4329 w 10000"/>
                          <a:gd name="connsiteY28" fmla="*/ 9109 h 10000"/>
                          <a:gd name="connsiteX29" fmla="*/ 4852 w 10000"/>
                          <a:gd name="connsiteY29" fmla="*/ 8592 h 10000"/>
                          <a:gd name="connsiteX30" fmla="*/ 5425 w 10000"/>
                          <a:gd name="connsiteY30" fmla="*/ 8017 h 10000"/>
                          <a:gd name="connsiteX31" fmla="*/ 6045 w 10000"/>
                          <a:gd name="connsiteY31" fmla="*/ 7471 h 10000"/>
                          <a:gd name="connsiteX32" fmla="*/ 6766 w 10000"/>
                          <a:gd name="connsiteY32" fmla="*/ 6983 h 10000"/>
                          <a:gd name="connsiteX33" fmla="*/ 7413 w 10000"/>
                          <a:gd name="connsiteY33" fmla="*/ 6523 h 10000"/>
                          <a:gd name="connsiteX34" fmla="*/ 8011 w 10000"/>
                          <a:gd name="connsiteY34" fmla="*/ 5862 h 10000"/>
                          <a:gd name="connsiteX35" fmla="*/ 8583 w 10000"/>
                          <a:gd name="connsiteY35" fmla="*/ 5057 h 10000"/>
                          <a:gd name="connsiteX36" fmla="*/ 9130 w 10000"/>
                          <a:gd name="connsiteY36" fmla="*/ 3994 h 10000"/>
                          <a:gd name="connsiteX37" fmla="*/ 9229 w 10000"/>
                          <a:gd name="connsiteY37" fmla="*/ 3822 h 10000"/>
                          <a:gd name="connsiteX38" fmla="*/ 9926 w 10000"/>
                          <a:gd name="connsiteY38" fmla="*/ 2845 h 10000"/>
                          <a:gd name="connsiteX39" fmla="*/ 10000 w 10000"/>
                          <a:gd name="connsiteY39" fmla="*/ 2644 h 10000"/>
                          <a:gd name="connsiteX40" fmla="*/ 7413 w 10000"/>
                          <a:gd name="connsiteY40" fmla="*/ 0 h 10000"/>
                          <a:gd name="connsiteX41" fmla="*/ 6568 w 10000"/>
                          <a:gd name="connsiteY41" fmla="*/ 776 h 10000"/>
                          <a:gd name="connsiteX0" fmla="*/ 6568 w 10000"/>
                          <a:gd name="connsiteY0" fmla="*/ 776 h 10000"/>
                          <a:gd name="connsiteX1" fmla="*/ 2962 w 10000"/>
                          <a:gd name="connsiteY1" fmla="*/ 1983 h 10000"/>
                          <a:gd name="connsiteX2" fmla="*/ 2215 w 10000"/>
                          <a:gd name="connsiteY2" fmla="*/ 2270 h 10000"/>
                          <a:gd name="connsiteX3" fmla="*/ 2116 w 10000"/>
                          <a:gd name="connsiteY3" fmla="*/ 2328 h 10000"/>
                          <a:gd name="connsiteX4" fmla="*/ 1942 w 10000"/>
                          <a:gd name="connsiteY4" fmla="*/ 2529 h 10000"/>
                          <a:gd name="connsiteX5" fmla="*/ 3 w 10000"/>
                          <a:gd name="connsiteY5" fmla="*/ 5718 h 10000"/>
                          <a:gd name="connsiteX6" fmla="*/ 40 w 10000"/>
                          <a:gd name="connsiteY6" fmla="*/ 7960 h 10000"/>
                          <a:gd name="connsiteX7" fmla="*/ 1618 w 10000"/>
                          <a:gd name="connsiteY7" fmla="*/ 7960 h 10000"/>
                          <a:gd name="connsiteX8" fmla="*/ 1817 w 10000"/>
                          <a:gd name="connsiteY8" fmla="*/ 6351 h 10000"/>
                          <a:gd name="connsiteX9" fmla="*/ 3061 w 10000"/>
                          <a:gd name="connsiteY9" fmla="*/ 4684 h 10000"/>
                          <a:gd name="connsiteX10" fmla="*/ 4504 w 10000"/>
                          <a:gd name="connsiteY10" fmla="*/ 5776 h 10000"/>
                          <a:gd name="connsiteX11" fmla="*/ 4454 w 10000"/>
                          <a:gd name="connsiteY11" fmla="*/ 6092 h 10000"/>
                          <a:gd name="connsiteX12" fmla="*/ 4230 w 10000"/>
                          <a:gd name="connsiteY12" fmla="*/ 6379 h 10000"/>
                          <a:gd name="connsiteX13" fmla="*/ 3983 w 10000"/>
                          <a:gd name="connsiteY13" fmla="*/ 6695 h 10000"/>
                          <a:gd name="connsiteX14" fmla="*/ 3659 w 10000"/>
                          <a:gd name="connsiteY14" fmla="*/ 7040 h 10000"/>
                          <a:gd name="connsiteX15" fmla="*/ 3335 w 10000"/>
                          <a:gd name="connsiteY15" fmla="*/ 7385 h 10000"/>
                          <a:gd name="connsiteX16" fmla="*/ 3012 w 10000"/>
                          <a:gd name="connsiteY16" fmla="*/ 7701 h 10000"/>
                          <a:gd name="connsiteX17" fmla="*/ 2814 w 10000"/>
                          <a:gd name="connsiteY17" fmla="*/ 7960 h 10000"/>
                          <a:gd name="connsiteX18" fmla="*/ 2664 w 10000"/>
                          <a:gd name="connsiteY18" fmla="*/ 8276 h 10000"/>
                          <a:gd name="connsiteX19" fmla="*/ 2615 w 10000"/>
                          <a:gd name="connsiteY19" fmla="*/ 8621 h 10000"/>
                          <a:gd name="connsiteX20" fmla="*/ 2590 w 10000"/>
                          <a:gd name="connsiteY20" fmla="*/ 8966 h 10000"/>
                          <a:gd name="connsiteX21" fmla="*/ 2639 w 10000"/>
                          <a:gd name="connsiteY21" fmla="*/ 9310 h 10000"/>
                          <a:gd name="connsiteX22" fmla="*/ 2764 w 10000"/>
                          <a:gd name="connsiteY22" fmla="*/ 9626 h 10000"/>
                          <a:gd name="connsiteX23" fmla="*/ 2962 w 10000"/>
                          <a:gd name="connsiteY23" fmla="*/ 9856 h 10000"/>
                          <a:gd name="connsiteX24" fmla="*/ 3211 w 10000"/>
                          <a:gd name="connsiteY24" fmla="*/ 10000 h 10000"/>
                          <a:gd name="connsiteX25" fmla="*/ 3585 w 10000"/>
                          <a:gd name="connsiteY25" fmla="*/ 10000 h 10000"/>
                          <a:gd name="connsiteX26" fmla="*/ 3907 w 10000"/>
                          <a:gd name="connsiteY26" fmla="*/ 9598 h 10000"/>
                          <a:gd name="connsiteX27" fmla="*/ 4329 w 10000"/>
                          <a:gd name="connsiteY27" fmla="*/ 9109 h 10000"/>
                          <a:gd name="connsiteX28" fmla="*/ 4852 w 10000"/>
                          <a:gd name="connsiteY28" fmla="*/ 8592 h 10000"/>
                          <a:gd name="connsiteX29" fmla="*/ 5425 w 10000"/>
                          <a:gd name="connsiteY29" fmla="*/ 8017 h 10000"/>
                          <a:gd name="connsiteX30" fmla="*/ 6045 w 10000"/>
                          <a:gd name="connsiteY30" fmla="*/ 7471 h 10000"/>
                          <a:gd name="connsiteX31" fmla="*/ 6766 w 10000"/>
                          <a:gd name="connsiteY31" fmla="*/ 6983 h 10000"/>
                          <a:gd name="connsiteX32" fmla="*/ 7413 w 10000"/>
                          <a:gd name="connsiteY32" fmla="*/ 6523 h 10000"/>
                          <a:gd name="connsiteX33" fmla="*/ 8011 w 10000"/>
                          <a:gd name="connsiteY33" fmla="*/ 5862 h 10000"/>
                          <a:gd name="connsiteX34" fmla="*/ 8583 w 10000"/>
                          <a:gd name="connsiteY34" fmla="*/ 5057 h 10000"/>
                          <a:gd name="connsiteX35" fmla="*/ 9130 w 10000"/>
                          <a:gd name="connsiteY35" fmla="*/ 3994 h 10000"/>
                          <a:gd name="connsiteX36" fmla="*/ 9229 w 10000"/>
                          <a:gd name="connsiteY36" fmla="*/ 3822 h 10000"/>
                          <a:gd name="connsiteX37" fmla="*/ 9926 w 10000"/>
                          <a:gd name="connsiteY37" fmla="*/ 2845 h 10000"/>
                          <a:gd name="connsiteX38" fmla="*/ 10000 w 10000"/>
                          <a:gd name="connsiteY38" fmla="*/ 2644 h 10000"/>
                          <a:gd name="connsiteX39" fmla="*/ 7413 w 10000"/>
                          <a:gd name="connsiteY39" fmla="*/ 0 h 10000"/>
                          <a:gd name="connsiteX40" fmla="*/ 6568 w 10000"/>
                          <a:gd name="connsiteY40" fmla="*/ 776 h 10000"/>
                          <a:gd name="connsiteX0" fmla="*/ 6568 w 10000"/>
                          <a:gd name="connsiteY0" fmla="*/ 776 h 10000"/>
                          <a:gd name="connsiteX1" fmla="*/ 2215 w 10000"/>
                          <a:gd name="connsiteY1" fmla="*/ 2270 h 10000"/>
                          <a:gd name="connsiteX2" fmla="*/ 2116 w 10000"/>
                          <a:gd name="connsiteY2" fmla="*/ 2328 h 10000"/>
                          <a:gd name="connsiteX3" fmla="*/ 1942 w 10000"/>
                          <a:gd name="connsiteY3" fmla="*/ 2529 h 10000"/>
                          <a:gd name="connsiteX4" fmla="*/ 3 w 10000"/>
                          <a:gd name="connsiteY4" fmla="*/ 5718 h 10000"/>
                          <a:gd name="connsiteX5" fmla="*/ 40 w 10000"/>
                          <a:gd name="connsiteY5" fmla="*/ 7960 h 10000"/>
                          <a:gd name="connsiteX6" fmla="*/ 1618 w 10000"/>
                          <a:gd name="connsiteY6" fmla="*/ 7960 h 10000"/>
                          <a:gd name="connsiteX7" fmla="*/ 1817 w 10000"/>
                          <a:gd name="connsiteY7" fmla="*/ 6351 h 10000"/>
                          <a:gd name="connsiteX8" fmla="*/ 3061 w 10000"/>
                          <a:gd name="connsiteY8" fmla="*/ 4684 h 10000"/>
                          <a:gd name="connsiteX9" fmla="*/ 4504 w 10000"/>
                          <a:gd name="connsiteY9" fmla="*/ 5776 h 10000"/>
                          <a:gd name="connsiteX10" fmla="*/ 4454 w 10000"/>
                          <a:gd name="connsiteY10" fmla="*/ 6092 h 10000"/>
                          <a:gd name="connsiteX11" fmla="*/ 4230 w 10000"/>
                          <a:gd name="connsiteY11" fmla="*/ 6379 h 10000"/>
                          <a:gd name="connsiteX12" fmla="*/ 3983 w 10000"/>
                          <a:gd name="connsiteY12" fmla="*/ 6695 h 10000"/>
                          <a:gd name="connsiteX13" fmla="*/ 3659 w 10000"/>
                          <a:gd name="connsiteY13" fmla="*/ 7040 h 10000"/>
                          <a:gd name="connsiteX14" fmla="*/ 3335 w 10000"/>
                          <a:gd name="connsiteY14" fmla="*/ 7385 h 10000"/>
                          <a:gd name="connsiteX15" fmla="*/ 3012 w 10000"/>
                          <a:gd name="connsiteY15" fmla="*/ 7701 h 10000"/>
                          <a:gd name="connsiteX16" fmla="*/ 2814 w 10000"/>
                          <a:gd name="connsiteY16" fmla="*/ 7960 h 10000"/>
                          <a:gd name="connsiteX17" fmla="*/ 2664 w 10000"/>
                          <a:gd name="connsiteY17" fmla="*/ 8276 h 10000"/>
                          <a:gd name="connsiteX18" fmla="*/ 2615 w 10000"/>
                          <a:gd name="connsiteY18" fmla="*/ 8621 h 10000"/>
                          <a:gd name="connsiteX19" fmla="*/ 2590 w 10000"/>
                          <a:gd name="connsiteY19" fmla="*/ 8966 h 10000"/>
                          <a:gd name="connsiteX20" fmla="*/ 2639 w 10000"/>
                          <a:gd name="connsiteY20" fmla="*/ 9310 h 10000"/>
                          <a:gd name="connsiteX21" fmla="*/ 2764 w 10000"/>
                          <a:gd name="connsiteY21" fmla="*/ 9626 h 10000"/>
                          <a:gd name="connsiteX22" fmla="*/ 2962 w 10000"/>
                          <a:gd name="connsiteY22" fmla="*/ 9856 h 10000"/>
                          <a:gd name="connsiteX23" fmla="*/ 3211 w 10000"/>
                          <a:gd name="connsiteY23" fmla="*/ 10000 h 10000"/>
                          <a:gd name="connsiteX24" fmla="*/ 3585 w 10000"/>
                          <a:gd name="connsiteY24" fmla="*/ 10000 h 10000"/>
                          <a:gd name="connsiteX25" fmla="*/ 3907 w 10000"/>
                          <a:gd name="connsiteY25" fmla="*/ 9598 h 10000"/>
                          <a:gd name="connsiteX26" fmla="*/ 4329 w 10000"/>
                          <a:gd name="connsiteY26" fmla="*/ 9109 h 10000"/>
                          <a:gd name="connsiteX27" fmla="*/ 4852 w 10000"/>
                          <a:gd name="connsiteY27" fmla="*/ 8592 h 10000"/>
                          <a:gd name="connsiteX28" fmla="*/ 5425 w 10000"/>
                          <a:gd name="connsiteY28" fmla="*/ 8017 h 10000"/>
                          <a:gd name="connsiteX29" fmla="*/ 6045 w 10000"/>
                          <a:gd name="connsiteY29" fmla="*/ 7471 h 10000"/>
                          <a:gd name="connsiteX30" fmla="*/ 6766 w 10000"/>
                          <a:gd name="connsiteY30" fmla="*/ 6983 h 10000"/>
                          <a:gd name="connsiteX31" fmla="*/ 7413 w 10000"/>
                          <a:gd name="connsiteY31" fmla="*/ 6523 h 10000"/>
                          <a:gd name="connsiteX32" fmla="*/ 8011 w 10000"/>
                          <a:gd name="connsiteY32" fmla="*/ 5862 h 10000"/>
                          <a:gd name="connsiteX33" fmla="*/ 8583 w 10000"/>
                          <a:gd name="connsiteY33" fmla="*/ 5057 h 10000"/>
                          <a:gd name="connsiteX34" fmla="*/ 9130 w 10000"/>
                          <a:gd name="connsiteY34" fmla="*/ 3994 h 10000"/>
                          <a:gd name="connsiteX35" fmla="*/ 9229 w 10000"/>
                          <a:gd name="connsiteY35" fmla="*/ 3822 h 10000"/>
                          <a:gd name="connsiteX36" fmla="*/ 9926 w 10000"/>
                          <a:gd name="connsiteY36" fmla="*/ 2845 h 10000"/>
                          <a:gd name="connsiteX37" fmla="*/ 10000 w 10000"/>
                          <a:gd name="connsiteY37" fmla="*/ 2644 h 10000"/>
                          <a:gd name="connsiteX38" fmla="*/ 7413 w 10000"/>
                          <a:gd name="connsiteY38" fmla="*/ 0 h 10000"/>
                          <a:gd name="connsiteX39" fmla="*/ 6568 w 10000"/>
                          <a:gd name="connsiteY39" fmla="*/ 776 h 10000"/>
                          <a:gd name="connsiteX0" fmla="*/ 6568 w 10000"/>
                          <a:gd name="connsiteY0" fmla="*/ 776 h 10000"/>
                          <a:gd name="connsiteX1" fmla="*/ 2215 w 10000"/>
                          <a:gd name="connsiteY1" fmla="*/ 2270 h 10000"/>
                          <a:gd name="connsiteX2" fmla="*/ 1942 w 10000"/>
                          <a:gd name="connsiteY2" fmla="*/ 2529 h 10000"/>
                          <a:gd name="connsiteX3" fmla="*/ 3 w 10000"/>
                          <a:gd name="connsiteY3" fmla="*/ 5718 h 10000"/>
                          <a:gd name="connsiteX4" fmla="*/ 40 w 10000"/>
                          <a:gd name="connsiteY4" fmla="*/ 7960 h 10000"/>
                          <a:gd name="connsiteX5" fmla="*/ 1618 w 10000"/>
                          <a:gd name="connsiteY5" fmla="*/ 7960 h 10000"/>
                          <a:gd name="connsiteX6" fmla="*/ 1817 w 10000"/>
                          <a:gd name="connsiteY6" fmla="*/ 6351 h 10000"/>
                          <a:gd name="connsiteX7" fmla="*/ 3061 w 10000"/>
                          <a:gd name="connsiteY7" fmla="*/ 4684 h 10000"/>
                          <a:gd name="connsiteX8" fmla="*/ 4504 w 10000"/>
                          <a:gd name="connsiteY8" fmla="*/ 5776 h 10000"/>
                          <a:gd name="connsiteX9" fmla="*/ 4454 w 10000"/>
                          <a:gd name="connsiteY9" fmla="*/ 6092 h 10000"/>
                          <a:gd name="connsiteX10" fmla="*/ 4230 w 10000"/>
                          <a:gd name="connsiteY10" fmla="*/ 6379 h 10000"/>
                          <a:gd name="connsiteX11" fmla="*/ 3983 w 10000"/>
                          <a:gd name="connsiteY11" fmla="*/ 6695 h 10000"/>
                          <a:gd name="connsiteX12" fmla="*/ 3659 w 10000"/>
                          <a:gd name="connsiteY12" fmla="*/ 7040 h 10000"/>
                          <a:gd name="connsiteX13" fmla="*/ 3335 w 10000"/>
                          <a:gd name="connsiteY13" fmla="*/ 7385 h 10000"/>
                          <a:gd name="connsiteX14" fmla="*/ 3012 w 10000"/>
                          <a:gd name="connsiteY14" fmla="*/ 7701 h 10000"/>
                          <a:gd name="connsiteX15" fmla="*/ 2814 w 10000"/>
                          <a:gd name="connsiteY15" fmla="*/ 7960 h 10000"/>
                          <a:gd name="connsiteX16" fmla="*/ 2664 w 10000"/>
                          <a:gd name="connsiteY16" fmla="*/ 8276 h 10000"/>
                          <a:gd name="connsiteX17" fmla="*/ 2615 w 10000"/>
                          <a:gd name="connsiteY17" fmla="*/ 8621 h 10000"/>
                          <a:gd name="connsiteX18" fmla="*/ 2590 w 10000"/>
                          <a:gd name="connsiteY18" fmla="*/ 8966 h 10000"/>
                          <a:gd name="connsiteX19" fmla="*/ 2639 w 10000"/>
                          <a:gd name="connsiteY19" fmla="*/ 9310 h 10000"/>
                          <a:gd name="connsiteX20" fmla="*/ 2764 w 10000"/>
                          <a:gd name="connsiteY20" fmla="*/ 9626 h 10000"/>
                          <a:gd name="connsiteX21" fmla="*/ 2962 w 10000"/>
                          <a:gd name="connsiteY21" fmla="*/ 9856 h 10000"/>
                          <a:gd name="connsiteX22" fmla="*/ 3211 w 10000"/>
                          <a:gd name="connsiteY22" fmla="*/ 10000 h 10000"/>
                          <a:gd name="connsiteX23" fmla="*/ 3585 w 10000"/>
                          <a:gd name="connsiteY23" fmla="*/ 10000 h 10000"/>
                          <a:gd name="connsiteX24" fmla="*/ 3907 w 10000"/>
                          <a:gd name="connsiteY24" fmla="*/ 9598 h 10000"/>
                          <a:gd name="connsiteX25" fmla="*/ 4329 w 10000"/>
                          <a:gd name="connsiteY25" fmla="*/ 9109 h 10000"/>
                          <a:gd name="connsiteX26" fmla="*/ 4852 w 10000"/>
                          <a:gd name="connsiteY26" fmla="*/ 8592 h 10000"/>
                          <a:gd name="connsiteX27" fmla="*/ 5425 w 10000"/>
                          <a:gd name="connsiteY27" fmla="*/ 8017 h 10000"/>
                          <a:gd name="connsiteX28" fmla="*/ 6045 w 10000"/>
                          <a:gd name="connsiteY28" fmla="*/ 7471 h 10000"/>
                          <a:gd name="connsiteX29" fmla="*/ 6766 w 10000"/>
                          <a:gd name="connsiteY29" fmla="*/ 6983 h 10000"/>
                          <a:gd name="connsiteX30" fmla="*/ 7413 w 10000"/>
                          <a:gd name="connsiteY30" fmla="*/ 6523 h 10000"/>
                          <a:gd name="connsiteX31" fmla="*/ 8011 w 10000"/>
                          <a:gd name="connsiteY31" fmla="*/ 5862 h 10000"/>
                          <a:gd name="connsiteX32" fmla="*/ 8583 w 10000"/>
                          <a:gd name="connsiteY32" fmla="*/ 5057 h 10000"/>
                          <a:gd name="connsiteX33" fmla="*/ 9130 w 10000"/>
                          <a:gd name="connsiteY33" fmla="*/ 3994 h 10000"/>
                          <a:gd name="connsiteX34" fmla="*/ 9229 w 10000"/>
                          <a:gd name="connsiteY34" fmla="*/ 3822 h 10000"/>
                          <a:gd name="connsiteX35" fmla="*/ 9926 w 10000"/>
                          <a:gd name="connsiteY35" fmla="*/ 2845 h 10000"/>
                          <a:gd name="connsiteX36" fmla="*/ 10000 w 10000"/>
                          <a:gd name="connsiteY36" fmla="*/ 2644 h 10000"/>
                          <a:gd name="connsiteX37" fmla="*/ 7413 w 10000"/>
                          <a:gd name="connsiteY37" fmla="*/ 0 h 10000"/>
                          <a:gd name="connsiteX38" fmla="*/ 6568 w 10000"/>
                          <a:gd name="connsiteY38" fmla="*/ 776 h 10000"/>
                          <a:gd name="connsiteX0" fmla="*/ 6568 w 10000"/>
                          <a:gd name="connsiteY0" fmla="*/ 776 h 10000"/>
                          <a:gd name="connsiteX1" fmla="*/ 1942 w 10000"/>
                          <a:gd name="connsiteY1" fmla="*/ 2529 h 10000"/>
                          <a:gd name="connsiteX2" fmla="*/ 3 w 10000"/>
                          <a:gd name="connsiteY2" fmla="*/ 5718 h 10000"/>
                          <a:gd name="connsiteX3" fmla="*/ 40 w 10000"/>
                          <a:gd name="connsiteY3" fmla="*/ 7960 h 10000"/>
                          <a:gd name="connsiteX4" fmla="*/ 1618 w 10000"/>
                          <a:gd name="connsiteY4" fmla="*/ 7960 h 10000"/>
                          <a:gd name="connsiteX5" fmla="*/ 1817 w 10000"/>
                          <a:gd name="connsiteY5" fmla="*/ 6351 h 10000"/>
                          <a:gd name="connsiteX6" fmla="*/ 3061 w 10000"/>
                          <a:gd name="connsiteY6" fmla="*/ 4684 h 10000"/>
                          <a:gd name="connsiteX7" fmla="*/ 4504 w 10000"/>
                          <a:gd name="connsiteY7" fmla="*/ 5776 h 10000"/>
                          <a:gd name="connsiteX8" fmla="*/ 4454 w 10000"/>
                          <a:gd name="connsiteY8" fmla="*/ 6092 h 10000"/>
                          <a:gd name="connsiteX9" fmla="*/ 4230 w 10000"/>
                          <a:gd name="connsiteY9" fmla="*/ 6379 h 10000"/>
                          <a:gd name="connsiteX10" fmla="*/ 3983 w 10000"/>
                          <a:gd name="connsiteY10" fmla="*/ 6695 h 10000"/>
                          <a:gd name="connsiteX11" fmla="*/ 3659 w 10000"/>
                          <a:gd name="connsiteY11" fmla="*/ 7040 h 10000"/>
                          <a:gd name="connsiteX12" fmla="*/ 3335 w 10000"/>
                          <a:gd name="connsiteY12" fmla="*/ 7385 h 10000"/>
                          <a:gd name="connsiteX13" fmla="*/ 3012 w 10000"/>
                          <a:gd name="connsiteY13" fmla="*/ 7701 h 10000"/>
                          <a:gd name="connsiteX14" fmla="*/ 2814 w 10000"/>
                          <a:gd name="connsiteY14" fmla="*/ 7960 h 10000"/>
                          <a:gd name="connsiteX15" fmla="*/ 2664 w 10000"/>
                          <a:gd name="connsiteY15" fmla="*/ 8276 h 10000"/>
                          <a:gd name="connsiteX16" fmla="*/ 2615 w 10000"/>
                          <a:gd name="connsiteY16" fmla="*/ 8621 h 10000"/>
                          <a:gd name="connsiteX17" fmla="*/ 2590 w 10000"/>
                          <a:gd name="connsiteY17" fmla="*/ 8966 h 10000"/>
                          <a:gd name="connsiteX18" fmla="*/ 2639 w 10000"/>
                          <a:gd name="connsiteY18" fmla="*/ 9310 h 10000"/>
                          <a:gd name="connsiteX19" fmla="*/ 2764 w 10000"/>
                          <a:gd name="connsiteY19" fmla="*/ 9626 h 10000"/>
                          <a:gd name="connsiteX20" fmla="*/ 2962 w 10000"/>
                          <a:gd name="connsiteY20" fmla="*/ 9856 h 10000"/>
                          <a:gd name="connsiteX21" fmla="*/ 3211 w 10000"/>
                          <a:gd name="connsiteY21" fmla="*/ 10000 h 10000"/>
                          <a:gd name="connsiteX22" fmla="*/ 3585 w 10000"/>
                          <a:gd name="connsiteY22" fmla="*/ 10000 h 10000"/>
                          <a:gd name="connsiteX23" fmla="*/ 3907 w 10000"/>
                          <a:gd name="connsiteY23" fmla="*/ 9598 h 10000"/>
                          <a:gd name="connsiteX24" fmla="*/ 4329 w 10000"/>
                          <a:gd name="connsiteY24" fmla="*/ 9109 h 10000"/>
                          <a:gd name="connsiteX25" fmla="*/ 4852 w 10000"/>
                          <a:gd name="connsiteY25" fmla="*/ 8592 h 10000"/>
                          <a:gd name="connsiteX26" fmla="*/ 5425 w 10000"/>
                          <a:gd name="connsiteY26" fmla="*/ 8017 h 10000"/>
                          <a:gd name="connsiteX27" fmla="*/ 6045 w 10000"/>
                          <a:gd name="connsiteY27" fmla="*/ 7471 h 10000"/>
                          <a:gd name="connsiteX28" fmla="*/ 6766 w 10000"/>
                          <a:gd name="connsiteY28" fmla="*/ 6983 h 10000"/>
                          <a:gd name="connsiteX29" fmla="*/ 7413 w 10000"/>
                          <a:gd name="connsiteY29" fmla="*/ 6523 h 10000"/>
                          <a:gd name="connsiteX30" fmla="*/ 8011 w 10000"/>
                          <a:gd name="connsiteY30" fmla="*/ 5862 h 10000"/>
                          <a:gd name="connsiteX31" fmla="*/ 8583 w 10000"/>
                          <a:gd name="connsiteY31" fmla="*/ 5057 h 10000"/>
                          <a:gd name="connsiteX32" fmla="*/ 9130 w 10000"/>
                          <a:gd name="connsiteY32" fmla="*/ 3994 h 10000"/>
                          <a:gd name="connsiteX33" fmla="*/ 9229 w 10000"/>
                          <a:gd name="connsiteY33" fmla="*/ 3822 h 10000"/>
                          <a:gd name="connsiteX34" fmla="*/ 9926 w 10000"/>
                          <a:gd name="connsiteY34" fmla="*/ 2845 h 10000"/>
                          <a:gd name="connsiteX35" fmla="*/ 10000 w 10000"/>
                          <a:gd name="connsiteY35" fmla="*/ 2644 h 10000"/>
                          <a:gd name="connsiteX36" fmla="*/ 7413 w 10000"/>
                          <a:gd name="connsiteY36" fmla="*/ 0 h 10000"/>
                          <a:gd name="connsiteX37" fmla="*/ 6568 w 10000"/>
                          <a:gd name="connsiteY37" fmla="*/ 776 h 10000"/>
                          <a:gd name="connsiteX0" fmla="*/ 6568 w 10000"/>
                          <a:gd name="connsiteY0" fmla="*/ 776 h 10000"/>
                          <a:gd name="connsiteX1" fmla="*/ 1942 w 10000"/>
                          <a:gd name="connsiteY1" fmla="*/ 2529 h 10000"/>
                          <a:gd name="connsiteX2" fmla="*/ 3 w 10000"/>
                          <a:gd name="connsiteY2" fmla="*/ 5718 h 10000"/>
                          <a:gd name="connsiteX3" fmla="*/ 40 w 10000"/>
                          <a:gd name="connsiteY3" fmla="*/ 7960 h 10000"/>
                          <a:gd name="connsiteX4" fmla="*/ 1618 w 10000"/>
                          <a:gd name="connsiteY4" fmla="*/ 7960 h 10000"/>
                          <a:gd name="connsiteX5" fmla="*/ 1817 w 10000"/>
                          <a:gd name="connsiteY5" fmla="*/ 6351 h 10000"/>
                          <a:gd name="connsiteX6" fmla="*/ 3061 w 10000"/>
                          <a:gd name="connsiteY6" fmla="*/ 4684 h 10000"/>
                          <a:gd name="connsiteX7" fmla="*/ 4504 w 10000"/>
                          <a:gd name="connsiteY7" fmla="*/ 5776 h 10000"/>
                          <a:gd name="connsiteX8" fmla="*/ 4454 w 10000"/>
                          <a:gd name="connsiteY8" fmla="*/ 6092 h 10000"/>
                          <a:gd name="connsiteX9" fmla="*/ 4230 w 10000"/>
                          <a:gd name="connsiteY9" fmla="*/ 6379 h 10000"/>
                          <a:gd name="connsiteX10" fmla="*/ 3983 w 10000"/>
                          <a:gd name="connsiteY10" fmla="*/ 6695 h 10000"/>
                          <a:gd name="connsiteX11" fmla="*/ 3659 w 10000"/>
                          <a:gd name="connsiteY11" fmla="*/ 7040 h 10000"/>
                          <a:gd name="connsiteX12" fmla="*/ 3335 w 10000"/>
                          <a:gd name="connsiteY12" fmla="*/ 7385 h 10000"/>
                          <a:gd name="connsiteX13" fmla="*/ 3012 w 10000"/>
                          <a:gd name="connsiteY13" fmla="*/ 7701 h 10000"/>
                          <a:gd name="connsiteX14" fmla="*/ 2814 w 10000"/>
                          <a:gd name="connsiteY14" fmla="*/ 7960 h 10000"/>
                          <a:gd name="connsiteX15" fmla="*/ 2664 w 10000"/>
                          <a:gd name="connsiteY15" fmla="*/ 8276 h 10000"/>
                          <a:gd name="connsiteX16" fmla="*/ 2615 w 10000"/>
                          <a:gd name="connsiteY16" fmla="*/ 8621 h 10000"/>
                          <a:gd name="connsiteX17" fmla="*/ 2590 w 10000"/>
                          <a:gd name="connsiteY17" fmla="*/ 8966 h 10000"/>
                          <a:gd name="connsiteX18" fmla="*/ 2639 w 10000"/>
                          <a:gd name="connsiteY18" fmla="*/ 9310 h 10000"/>
                          <a:gd name="connsiteX19" fmla="*/ 2764 w 10000"/>
                          <a:gd name="connsiteY19" fmla="*/ 9626 h 10000"/>
                          <a:gd name="connsiteX20" fmla="*/ 2962 w 10000"/>
                          <a:gd name="connsiteY20" fmla="*/ 9856 h 10000"/>
                          <a:gd name="connsiteX21" fmla="*/ 3211 w 10000"/>
                          <a:gd name="connsiteY21" fmla="*/ 10000 h 10000"/>
                          <a:gd name="connsiteX22" fmla="*/ 3585 w 10000"/>
                          <a:gd name="connsiteY22" fmla="*/ 10000 h 10000"/>
                          <a:gd name="connsiteX23" fmla="*/ 3907 w 10000"/>
                          <a:gd name="connsiteY23" fmla="*/ 9598 h 10000"/>
                          <a:gd name="connsiteX24" fmla="*/ 4329 w 10000"/>
                          <a:gd name="connsiteY24" fmla="*/ 9109 h 10000"/>
                          <a:gd name="connsiteX25" fmla="*/ 4852 w 10000"/>
                          <a:gd name="connsiteY25" fmla="*/ 8592 h 10000"/>
                          <a:gd name="connsiteX26" fmla="*/ 5425 w 10000"/>
                          <a:gd name="connsiteY26" fmla="*/ 8017 h 10000"/>
                          <a:gd name="connsiteX27" fmla="*/ 6045 w 10000"/>
                          <a:gd name="connsiteY27" fmla="*/ 7471 h 10000"/>
                          <a:gd name="connsiteX28" fmla="*/ 6766 w 10000"/>
                          <a:gd name="connsiteY28" fmla="*/ 6983 h 10000"/>
                          <a:gd name="connsiteX29" fmla="*/ 7413 w 10000"/>
                          <a:gd name="connsiteY29" fmla="*/ 6523 h 10000"/>
                          <a:gd name="connsiteX30" fmla="*/ 8011 w 10000"/>
                          <a:gd name="connsiteY30" fmla="*/ 5862 h 10000"/>
                          <a:gd name="connsiteX31" fmla="*/ 8583 w 10000"/>
                          <a:gd name="connsiteY31" fmla="*/ 5057 h 10000"/>
                          <a:gd name="connsiteX32" fmla="*/ 9130 w 10000"/>
                          <a:gd name="connsiteY32" fmla="*/ 3994 h 10000"/>
                          <a:gd name="connsiteX33" fmla="*/ 9926 w 10000"/>
                          <a:gd name="connsiteY33" fmla="*/ 2845 h 10000"/>
                          <a:gd name="connsiteX34" fmla="*/ 10000 w 10000"/>
                          <a:gd name="connsiteY34" fmla="*/ 2644 h 10000"/>
                          <a:gd name="connsiteX35" fmla="*/ 7413 w 10000"/>
                          <a:gd name="connsiteY35" fmla="*/ 0 h 10000"/>
                          <a:gd name="connsiteX36" fmla="*/ 6568 w 10000"/>
                          <a:gd name="connsiteY36" fmla="*/ 776 h 10000"/>
                          <a:gd name="connsiteX0" fmla="*/ 6568 w 10000"/>
                          <a:gd name="connsiteY0" fmla="*/ 776 h 10000"/>
                          <a:gd name="connsiteX1" fmla="*/ 1942 w 10000"/>
                          <a:gd name="connsiteY1" fmla="*/ 2529 h 10000"/>
                          <a:gd name="connsiteX2" fmla="*/ 3 w 10000"/>
                          <a:gd name="connsiteY2" fmla="*/ 5718 h 10000"/>
                          <a:gd name="connsiteX3" fmla="*/ 40 w 10000"/>
                          <a:gd name="connsiteY3" fmla="*/ 7960 h 10000"/>
                          <a:gd name="connsiteX4" fmla="*/ 1618 w 10000"/>
                          <a:gd name="connsiteY4" fmla="*/ 7960 h 10000"/>
                          <a:gd name="connsiteX5" fmla="*/ 1817 w 10000"/>
                          <a:gd name="connsiteY5" fmla="*/ 6351 h 10000"/>
                          <a:gd name="connsiteX6" fmla="*/ 3061 w 10000"/>
                          <a:gd name="connsiteY6" fmla="*/ 4684 h 10000"/>
                          <a:gd name="connsiteX7" fmla="*/ 4504 w 10000"/>
                          <a:gd name="connsiteY7" fmla="*/ 5776 h 10000"/>
                          <a:gd name="connsiteX8" fmla="*/ 4454 w 10000"/>
                          <a:gd name="connsiteY8" fmla="*/ 6092 h 10000"/>
                          <a:gd name="connsiteX9" fmla="*/ 4230 w 10000"/>
                          <a:gd name="connsiteY9" fmla="*/ 6379 h 10000"/>
                          <a:gd name="connsiteX10" fmla="*/ 3983 w 10000"/>
                          <a:gd name="connsiteY10" fmla="*/ 6695 h 10000"/>
                          <a:gd name="connsiteX11" fmla="*/ 3659 w 10000"/>
                          <a:gd name="connsiteY11" fmla="*/ 7040 h 10000"/>
                          <a:gd name="connsiteX12" fmla="*/ 3335 w 10000"/>
                          <a:gd name="connsiteY12" fmla="*/ 7385 h 10000"/>
                          <a:gd name="connsiteX13" fmla="*/ 3012 w 10000"/>
                          <a:gd name="connsiteY13" fmla="*/ 7701 h 10000"/>
                          <a:gd name="connsiteX14" fmla="*/ 2814 w 10000"/>
                          <a:gd name="connsiteY14" fmla="*/ 7960 h 10000"/>
                          <a:gd name="connsiteX15" fmla="*/ 2664 w 10000"/>
                          <a:gd name="connsiteY15" fmla="*/ 8276 h 10000"/>
                          <a:gd name="connsiteX16" fmla="*/ 2615 w 10000"/>
                          <a:gd name="connsiteY16" fmla="*/ 8621 h 10000"/>
                          <a:gd name="connsiteX17" fmla="*/ 2590 w 10000"/>
                          <a:gd name="connsiteY17" fmla="*/ 8966 h 10000"/>
                          <a:gd name="connsiteX18" fmla="*/ 2639 w 10000"/>
                          <a:gd name="connsiteY18" fmla="*/ 9310 h 10000"/>
                          <a:gd name="connsiteX19" fmla="*/ 2764 w 10000"/>
                          <a:gd name="connsiteY19" fmla="*/ 9626 h 10000"/>
                          <a:gd name="connsiteX20" fmla="*/ 2962 w 10000"/>
                          <a:gd name="connsiteY20" fmla="*/ 9856 h 10000"/>
                          <a:gd name="connsiteX21" fmla="*/ 3211 w 10000"/>
                          <a:gd name="connsiteY21" fmla="*/ 10000 h 10000"/>
                          <a:gd name="connsiteX22" fmla="*/ 3585 w 10000"/>
                          <a:gd name="connsiteY22" fmla="*/ 10000 h 10000"/>
                          <a:gd name="connsiteX23" fmla="*/ 3907 w 10000"/>
                          <a:gd name="connsiteY23" fmla="*/ 9598 h 10000"/>
                          <a:gd name="connsiteX24" fmla="*/ 4329 w 10000"/>
                          <a:gd name="connsiteY24" fmla="*/ 9109 h 10000"/>
                          <a:gd name="connsiteX25" fmla="*/ 4852 w 10000"/>
                          <a:gd name="connsiteY25" fmla="*/ 8592 h 10000"/>
                          <a:gd name="connsiteX26" fmla="*/ 5425 w 10000"/>
                          <a:gd name="connsiteY26" fmla="*/ 8017 h 10000"/>
                          <a:gd name="connsiteX27" fmla="*/ 6045 w 10000"/>
                          <a:gd name="connsiteY27" fmla="*/ 7471 h 10000"/>
                          <a:gd name="connsiteX28" fmla="*/ 6766 w 10000"/>
                          <a:gd name="connsiteY28" fmla="*/ 6983 h 10000"/>
                          <a:gd name="connsiteX29" fmla="*/ 7413 w 10000"/>
                          <a:gd name="connsiteY29" fmla="*/ 6523 h 10000"/>
                          <a:gd name="connsiteX30" fmla="*/ 8011 w 10000"/>
                          <a:gd name="connsiteY30" fmla="*/ 5862 h 10000"/>
                          <a:gd name="connsiteX31" fmla="*/ 9130 w 10000"/>
                          <a:gd name="connsiteY31" fmla="*/ 3994 h 10000"/>
                          <a:gd name="connsiteX32" fmla="*/ 9926 w 10000"/>
                          <a:gd name="connsiteY32" fmla="*/ 2845 h 10000"/>
                          <a:gd name="connsiteX33" fmla="*/ 10000 w 10000"/>
                          <a:gd name="connsiteY33" fmla="*/ 2644 h 10000"/>
                          <a:gd name="connsiteX34" fmla="*/ 7413 w 10000"/>
                          <a:gd name="connsiteY34" fmla="*/ 0 h 10000"/>
                          <a:gd name="connsiteX35" fmla="*/ 6568 w 10000"/>
                          <a:gd name="connsiteY35" fmla="*/ 776 h 10000"/>
                          <a:gd name="connsiteX0" fmla="*/ 6568 w 10000"/>
                          <a:gd name="connsiteY0" fmla="*/ 776 h 10000"/>
                          <a:gd name="connsiteX1" fmla="*/ 1942 w 10000"/>
                          <a:gd name="connsiteY1" fmla="*/ 2529 h 10000"/>
                          <a:gd name="connsiteX2" fmla="*/ 3 w 10000"/>
                          <a:gd name="connsiteY2" fmla="*/ 5718 h 10000"/>
                          <a:gd name="connsiteX3" fmla="*/ 40 w 10000"/>
                          <a:gd name="connsiteY3" fmla="*/ 7960 h 10000"/>
                          <a:gd name="connsiteX4" fmla="*/ 1618 w 10000"/>
                          <a:gd name="connsiteY4" fmla="*/ 7960 h 10000"/>
                          <a:gd name="connsiteX5" fmla="*/ 1817 w 10000"/>
                          <a:gd name="connsiteY5" fmla="*/ 6351 h 10000"/>
                          <a:gd name="connsiteX6" fmla="*/ 3061 w 10000"/>
                          <a:gd name="connsiteY6" fmla="*/ 4684 h 10000"/>
                          <a:gd name="connsiteX7" fmla="*/ 4504 w 10000"/>
                          <a:gd name="connsiteY7" fmla="*/ 5776 h 10000"/>
                          <a:gd name="connsiteX8" fmla="*/ 4454 w 10000"/>
                          <a:gd name="connsiteY8" fmla="*/ 6092 h 10000"/>
                          <a:gd name="connsiteX9" fmla="*/ 4230 w 10000"/>
                          <a:gd name="connsiteY9" fmla="*/ 6379 h 10000"/>
                          <a:gd name="connsiteX10" fmla="*/ 3983 w 10000"/>
                          <a:gd name="connsiteY10" fmla="*/ 6695 h 10000"/>
                          <a:gd name="connsiteX11" fmla="*/ 3659 w 10000"/>
                          <a:gd name="connsiteY11" fmla="*/ 7040 h 10000"/>
                          <a:gd name="connsiteX12" fmla="*/ 3335 w 10000"/>
                          <a:gd name="connsiteY12" fmla="*/ 7385 h 10000"/>
                          <a:gd name="connsiteX13" fmla="*/ 3012 w 10000"/>
                          <a:gd name="connsiteY13" fmla="*/ 7701 h 10000"/>
                          <a:gd name="connsiteX14" fmla="*/ 2814 w 10000"/>
                          <a:gd name="connsiteY14" fmla="*/ 7960 h 10000"/>
                          <a:gd name="connsiteX15" fmla="*/ 2664 w 10000"/>
                          <a:gd name="connsiteY15" fmla="*/ 8276 h 10000"/>
                          <a:gd name="connsiteX16" fmla="*/ 2615 w 10000"/>
                          <a:gd name="connsiteY16" fmla="*/ 8621 h 10000"/>
                          <a:gd name="connsiteX17" fmla="*/ 2590 w 10000"/>
                          <a:gd name="connsiteY17" fmla="*/ 8966 h 10000"/>
                          <a:gd name="connsiteX18" fmla="*/ 2639 w 10000"/>
                          <a:gd name="connsiteY18" fmla="*/ 9310 h 10000"/>
                          <a:gd name="connsiteX19" fmla="*/ 2764 w 10000"/>
                          <a:gd name="connsiteY19" fmla="*/ 9626 h 10000"/>
                          <a:gd name="connsiteX20" fmla="*/ 2962 w 10000"/>
                          <a:gd name="connsiteY20" fmla="*/ 9856 h 10000"/>
                          <a:gd name="connsiteX21" fmla="*/ 3211 w 10000"/>
                          <a:gd name="connsiteY21" fmla="*/ 10000 h 10000"/>
                          <a:gd name="connsiteX22" fmla="*/ 3585 w 10000"/>
                          <a:gd name="connsiteY22" fmla="*/ 10000 h 10000"/>
                          <a:gd name="connsiteX23" fmla="*/ 3907 w 10000"/>
                          <a:gd name="connsiteY23" fmla="*/ 9598 h 10000"/>
                          <a:gd name="connsiteX24" fmla="*/ 4329 w 10000"/>
                          <a:gd name="connsiteY24" fmla="*/ 9109 h 10000"/>
                          <a:gd name="connsiteX25" fmla="*/ 4852 w 10000"/>
                          <a:gd name="connsiteY25" fmla="*/ 8592 h 10000"/>
                          <a:gd name="connsiteX26" fmla="*/ 5425 w 10000"/>
                          <a:gd name="connsiteY26" fmla="*/ 8017 h 10000"/>
                          <a:gd name="connsiteX27" fmla="*/ 6045 w 10000"/>
                          <a:gd name="connsiteY27" fmla="*/ 7471 h 10000"/>
                          <a:gd name="connsiteX28" fmla="*/ 6766 w 10000"/>
                          <a:gd name="connsiteY28" fmla="*/ 6983 h 10000"/>
                          <a:gd name="connsiteX29" fmla="*/ 7413 w 10000"/>
                          <a:gd name="connsiteY29" fmla="*/ 6523 h 10000"/>
                          <a:gd name="connsiteX30" fmla="*/ 9130 w 10000"/>
                          <a:gd name="connsiteY30" fmla="*/ 3994 h 10000"/>
                          <a:gd name="connsiteX31" fmla="*/ 9926 w 10000"/>
                          <a:gd name="connsiteY31" fmla="*/ 2845 h 10000"/>
                          <a:gd name="connsiteX32" fmla="*/ 10000 w 10000"/>
                          <a:gd name="connsiteY32" fmla="*/ 2644 h 10000"/>
                          <a:gd name="connsiteX33" fmla="*/ 7413 w 10000"/>
                          <a:gd name="connsiteY33" fmla="*/ 0 h 10000"/>
                          <a:gd name="connsiteX34" fmla="*/ 6568 w 10000"/>
                          <a:gd name="connsiteY34" fmla="*/ 776 h 10000"/>
                          <a:gd name="connsiteX0" fmla="*/ 6568 w 10000"/>
                          <a:gd name="connsiteY0" fmla="*/ 776 h 10000"/>
                          <a:gd name="connsiteX1" fmla="*/ 1942 w 10000"/>
                          <a:gd name="connsiteY1" fmla="*/ 2529 h 10000"/>
                          <a:gd name="connsiteX2" fmla="*/ 3 w 10000"/>
                          <a:gd name="connsiteY2" fmla="*/ 5718 h 10000"/>
                          <a:gd name="connsiteX3" fmla="*/ 40 w 10000"/>
                          <a:gd name="connsiteY3" fmla="*/ 7960 h 10000"/>
                          <a:gd name="connsiteX4" fmla="*/ 1618 w 10000"/>
                          <a:gd name="connsiteY4" fmla="*/ 7960 h 10000"/>
                          <a:gd name="connsiteX5" fmla="*/ 1817 w 10000"/>
                          <a:gd name="connsiteY5" fmla="*/ 6351 h 10000"/>
                          <a:gd name="connsiteX6" fmla="*/ 3061 w 10000"/>
                          <a:gd name="connsiteY6" fmla="*/ 4684 h 10000"/>
                          <a:gd name="connsiteX7" fmla="*/ 4504 w 10000"/>
                          <a:gd name="connsiteY7" fmla="*/ 5776 h 10000"/>
                          <a:gd name="connsiteX8" fmla="*/ 4454 w 10000"/>
                          <a:gd name="connsiteY8" fmla="*/ 6092 h 10000"/>
                          <a:gd name="connsiteX9" fmla="*/ 4230 w 10000"/>
                          <a:gd name="connsiteY9" fmla="*/ 6379 h 10000"/>
                          <a:gd name="connsiteX10" fmla="*/ 3983 w 10000"/>
                          <a:gd name="connsiteY10" fmla="*/ 6695 h 10000"/>
                          <a:gd name="connsiteX11" fmla="*/ 3659 w 10000"/>
                          <a:gd name="connsiteY11" fmla="*/ 7040 h 10000"/>
                          <a:gd name="connsiteX12" fmla="*/ 3335 w 10000"/>
                          <a:gd name="connsiteY12" fmla="*/ 7385 h 10000"/>
                          <a:gd name="connsiteX13" fmla="*/ 3012 w 10000"/>
                          <a:gd name="connsiteY13" fmla="*/ 7701 h 10000"/>
                          <a:gd name="connsiteX14" fmla="*/ 2814 w 10000"/>
                          <a:gd name="connsiteY14" fmla="*/ 7960 h 10000"/>
                          <a:gd name="connsiteX15" fmla="*/ 2664 w 10000"/>
                          <a:gd name="connsiteY15" fmla="*/ 8276 h 10000"/>
                          <a:gd name="connsiteX16" fmla="*/ 2615 w 10000"/>
                          <a:gd name="connsiteY16" fmla="*/ 8621 h 10000"/>
                          <a:gd name="connsiteX17" fmla="*/ 2590 w 10000"/>
                          <a:gd name="connsiteY17" fmla="*/ 8966 h 10000"/>
                          <a:gd name="connsiteX18" fmla="*/ 2639 w 10000"/>
                          <a:gd name="connsiteY18" fmla="*/ 9310 h 10000"/>
                          <a:gd name="connsiteX19" fmla="*/ 2764 w 10000"/>
                          <a:gd name="connsiteY19" fmla="*/ 9626 h 10000"/>
                          <a:gd name="connsiteX20" fmla="*/ 2962 w 10000"/>
                          <a:gd name="connsiteY20" fmla="*/ 9856 h 10000"/>
                          <a:gd name="connsiteX21" fmla="*/ 3211 w 10000"/>
                          <a:gd name="connsiteY21" fmla="*/ 10000 h 10000"/>
                          <a:gd name="connsiteX22" fmla="*/ 3585 w 10000"/>
                          <a:gd name="connsiteY22" fmla="*/ 10000 h 10000"/>
                          <a:gd name="connsiteX23" fmla="*/ 3907 w 10000"/>
                          <a:gd name="connsiteY23" fmla="*/ 9598 h 10000"/>
                          <a:gd name="connsiteX24" fmla="*/ 4329 w 10000"/>
                          <a:gd name="connsiteY24" fmla="*/ 9109 h 10000"/>
                          <a:gd name="connsiteX25" fmla="*/ 4852 w 10000"/>
                          <a:gd name="connsiteY25" fmla="*/ 8592 h 10000"/>
                          <a:gd name="connsiteX26" fmla="*/ 5425 w 10000"/>
                          <a:gd name="connsiteY26" fmla="*/ 8017 h 10000"/>
                          <a:gd name="connsiteX27" fmla="*/ 6045 w 10000"/>
                          <a:gd name="connsiteY27" fmla="*/ 7471 h 10000"/>
                          <a:gd name="connsiteX28" fmla="*/ 6766 w 10000"/>
                          <a:gd name="connsiteY28" fmla="*/ 6983 h 10000"/>
                          <a:gd name="connsiteX29" fmla="*/ 9130 w 10000"/>
                          <a:gd name="connsiteY29" fmla="*/ 3994 h 10000"/>
                          <a:gd name="connsiteX30" fmla="*/ 9926 w 10000"/>
                          <a:gd name="connsiteY30" fmla="*/ 2845 h 10000"/>
                          <a:gd name="connsiteX31" fmla="*/ 10000 w 10000"/>
                          <a:gd name="connsiteY31" fmla="*/ 2644 h 10000"/>
                          <a:gd name="connsiteX32" fmla="*/ 7413 w 10000"/>
                          <a:gd name="connsiteY32" fmla="*/ 0 h 10000"/>
                          <a:gd name="connsiteX33" fmla="*/ 6568 w 10000"/>
                          <a:gd name="connsiteY33" fmla="*/ 776 h 10000"/>
                          <a:gd name="connsiteX0" fmla="*/ 6568 w 10000"/>
                          <a:gd name="connsiteY0" fmla="*/ 776 h 10000"/>
                          <a:gd name="connsiteX1" fmla="*/ 1942 w 10000"/>
                          <a:gd name="connsiteY1" fmla="*/ 2529 h 10000"/>
                          <a:gd name="connsiteX2" fmla="*/ 3 w 10000"/>
                          <a:gd name="connsiteY2" fmla="*/ 5718 h 10000"/>
                          <a:gd name="connsiteX3" fmla="*/ 40 w 10000"/>
                          <a:gd name="connsiteY3" fmla="*/ 7960 h 10000"/>
                          <a:gd name="connsiteX4" fmla="*/ 1618 w 10000"/>
                          <a:gd name="connsiteY4" fmla="*/ 7960 h 10000"/>
                          <a:gd name="connsiteX5" fmla="*/ 1817 w 10000"/>
                          <a:gd name="connsiteY5" fmla="*/ 6351 h 10000"/>
                          <a:gd name="connsiteX6" fmla="*/ 3061 w 10000"/>
                          <a:gd name="connsiteY6" fmla="*/ 4684 h 10000"/>
                          <a:gd name="connsiteX7" fmla="*/ 4504 w 10000"/>
                          <a:gd name="connsiteY7" fmla="*/ 5776 h 10000"/>
                          <a:gd name="connsiteX8" fmla="*/ 4454 w 10000"/>
                          <a:gd name="connsiteY8" fmla="*/ 6092 h 10000"/>
                          <a:gd name="connsiteX9" fmla="*/ 4230 w 10000"/>
                          <a:gd name="connsiteY9" fmla="*/ 6379 h 10000"/>
                          <a:gd name="connsiteX10" fmla="*/ 3983 w 10000"/>
                          <a:gd name="connsiteY10" fmla="*/ 6695 h 10000"/>
                          <a:gd name="connsiteX11" fmla="*/ 3659 w 10000"/>
                          <a:gd name="connsiteY11" fmla="*/ 7040 h 10000"/>
                          <a:gd name="connsiteX12" fmla="*/ 3335 w 10000"/>
                          <a:gd name="connsiteY12" fmla="*/ 7385 h 10000"/>
                          <a:gd name="connsiteX13" fmla="*/ 3012 w 10000"/>
                          <a:gd name="connsiteY13" fmla="*/ 7701 h 10000"/>
                          <a:gd name="connsiteX14" fmla="*/ 2814 w 10000"/>
                          <a:gd name="connsiteY14" fmla="*/ 7960 h 10000"/>
                          <a:gd name="connsiteX15" fmla="*/ 2664 w 10000"/>
                          <a:gd name="connsiteY15" fmla="*/ 8276 h 10000"/>
                          <a:gd name="connsiteX16" fmla="*/ 2615 w 10000"/>
                          <a:gd name="connsiteY16" fmla="*/ 8621 h 10000"/>
                          <a:gd name="connsiteX17" fmla="*/ 2590 w 10000"/>
                          <a:gd name="connsiteY17" fmla="*/ 8966 h 10000"/>
                          <a:gd name="connsiteX18" fmla="*/ 2639 w 10000"/>
                          <a:gd name="connsiteY18" fmla="*/ 9310 h 10000"/>
                          <a:gd name="connsiteX19" fmla="*/ 2764 w 10000"/>
                          <a:gd name="connsiteY19" fmla="*/ 9626 h 10000"/>
                          <a:gd name="connsiteX20" fmla="*/ 2962 w 10000"/>
                          <a:gd name="connsiteY20" fmla="*/ 9856 h 10000"/>
                          <a:gd name="connsiteX21" fmla="*/ 3211 w 10000"/>
                          <a:gd name="connsiteY21" fmla="*/ 10000 h 10000"/>
                          <a:gd name="connsiteX22" fmla="*/ 3585 w 10000"/>
                          <a:gd name="connsiteY22" fmla="*/ 10000 h 10000"/>
                          <a:gd name="connsiteX23" fmla="*/ 3907 w 10000"/>
                          <a:gd name="connsiteY23" fmla="*/ 9598 h 10000"/>
                          <a:gd name="connsiteX24" fmla="*/ 4329 w 10000"/>
                          <a:gd name="connsiteY24" fmla="*/ 9109 h 10000"/>
                          <a:gd name="connsiteX25" fmla="*/ 4852 w 10000"/>
                          <a:gd name="connsiteY25" fmla="*/ 8592 h 10000"/>
                          <a:gd name="connsiteX26" fmla="*/ 5425 w 10000"/>
                          <a:gd name="connsiteY26" fmla="*/ 8017 h 10000"/>
                          <a:gd name="connsiteX27" fmla="*/ 6045 w 10000"/>
                          <a:gd name="connsiteY27" fmla="*/ 7471 h 10000"/>
                          <a:gd name="connsiteX28" fmla="*/ 9130 w 10000"/>
                          <a:gd name="connsiteY28" fmla="*/ 3994 h 10000"/>
                          <a:gd name="connsiteX29" fmla="*/ 9926 w 10000"/>
                          <a:gd name="connsiteY29" fmla="*/ 2845 h 10000"/>
                          <a:gd name="connsiteX30" fmla="*/ 10000 w 10000"/>
                          <a:gd name="connsiteY30" fmla="*/ 2644 h 10000"/>
                          <a:gd name="connsiteX31" fmla="*/ 7413 w 10000"/>
                          <a:gd name="connsiteY31" fmla="*/ 0 h 10000"/>
                          <a:gd name="connsiteX32" fmla="*/ 6568 w 10000"/>
                          <a:gd name="connsiteY32" fmla="*/ 776 h 10000"/>
                          <a:gd name="connsiteX0" fmla="*/ 6568 w 10000"/>
                          <a:gd name="connsiteY0" fmla="*/ 776 h 10000"/>
                          <a:gd name="connsiteX1" fmla="*/ 1942 w 10000"/>
                          <a:gd name="connsiteY1" fmla="*/ 2529 h 10000"/>
                          <a:gd name="connsiteX2" fmla="*/ 3 w 10000"/>
                          <a:gd name="connsiteY2" fmla="*/ 5718 h 10000"/>
                          <a:gd name="connsiteX3" fmla="*/ 40 w 10000"/>
                          <a:gd name="connsiteY3" fmla="*/ 7960 h 10000"/>
                          <a:gd name="connsiteX4" fmla="*/ 1618 w 10000"/>
                          <a:gd name="connsiteY4" fmla="*/ 7960 h 10000"/>
                          <a:gd name="connsiteX5" fmla="*/ 1817 w 10000"/>
                          <a:gd name="connsiteY5" fmla="*/ 6351 h 10000"/>
                          <a:gd name="connsiteX6" fmla="*/ 3061 w 10000"/>
                          <a:gd name="connsiteY6" fmla="*/ 4684 h 10000"/>
                          <a:gd name="connsiteX7" fmla="*/ 4504 w 10000"/>
                          <a:gd name="connsiteY7" fmla="*/ 5776 h 10000"/>
                          <a:gd name="connsiteX8" fmla="*/ 4454 w 10000"/>
                          <a:gd name="connsiteY8" fmla="*/ 6092 h 10000"/>
                          <a:gd name="connsiteX9" fmla="*/ 4230 w 10000"/>
                          <a:gd name="connsiteY9" fmla="*/ 6379 h 10000"/>
                          <a:gd name="connsiteX10" fmla="*/ 3983 w 10000"/>
                          <a:gd name="connsiteY10" fmla="*/ 6695 h 10000"/>
                          <a:gd name="connsiteX11" fmla="*/ 3659 w 10000"/>
                          <a:gd name="connsiteY11" fmla="*/ 7040 h 10000"/>
                          <a:gd name="connsiteX12" fmla="*/ 3335 w 10000"/>
                          <a:gd name="connsiteY12" fmla="*/ 7385 h 10000"/>
                          <a:gd name="connsiteX13" fmla="*/ 3012 w 10000"/>
                          <a:gd name="connsiteY13" fmla="*/ 7701 h 10000"/>
                          <a:gd name="connsiteX14" fmla="*/ 2814 w 10000"/>
                          <a:gd name="connsiteY14" fmla="*/ 7960 h 10000"/>
                          <a:gd name="connsiteX15" fmla="*/ 2664 w 10000"/>
                          <a:gd name="connsiteY15" fmla="*/ 8276 h 10000"/>
                          <a:gd name="connsiteX16" fmla="*/ 2615 w 10000"/>
                          <a:gd name="connsiteY16" fmla="*/ 8621 h 10000"/>
                          <a:gd name="connsiteX17" fmla="*/ 2590 w 10000"/>
                          <a:gd name="connsiteY17" fmla="*/ 8966 h 10000"/>
                          <a:gd name="connsiteX18" fmla="*/ 2639 w 10000"/>
                          <a:gd name="connsiteY18" fmla="*/ 9310 h 10000"/>
                          <a:gd name="connsiteX19" fmla="*/ 2764 w 10000"/>
                          <a:gd name="connsiteY19" fmla="*/ 9626 h 10000"/>
                          <a:gd name="connsiteX20" fmla="*/ 2962 w 10000"/>
                          <a:gd name="connsiteY20" fmla="*/ 9856 h 10000"/>
                          <a:gd name="connsiteX21" fmla="*/ 3211 w 10000"/>
                          <a:gd name="connsiteY21" fmla="*/ 10000 h 10000"/>
                          <a:gd name="connsiteX22" fmla="*/ 3585 w 10000"/>
                          <a:gd name="connsiteY22" fmla="*/ 10000 h 10000"/>
                          <a:gd name="connsiteX23" fmla="*/ 3907 w 10000"/>
                          <a:gd name="connsiteY23" fmla="*/ 9598 h 10000"/>
                          <a:gd name="connsiteX24" fmla="*/ 4329 w 10000"/>
                          <a:gd name="connsiteY24" fmla="*/ 9109 h 10000"/>
                          <a:gd name="connsiteX25" fmla="*/ 4852 w 10000"/>
                          <a:gd name="connsiteY25" fmla="*/ 8592 h 10000"/>
                          <a:gd name="connsiteX26" fmla="*/ 5425 w 10000"/>
                          <a:gd name="connsiteY26" fmla="*/ 8017 h 10000"/>
                          <a:gd name="connsiteX27" fmla="*/ 9130 w 10000"/>
                          <a:gd name="connsiteY27" fmla="*/ 3994 h 10000"/>
                          <a:gd name="connsiteX28" fmla="*/ 9926 w 10000"/>
                          <a:gd name="connsiteY28" fmla="*/ 2845 h 10000"/>
                          <a:gd name="connsiteX29" fmla="*/ 10000 w 10000"/>
                          <a:gd name="connsiteY29" fmla="*/ 2644 h 10000"/>
                          <a:gd name="connsiteX30" fmla="*/ 7413 w 10000"/>
                          <a:gd name="connsiteY30" fmla="*/ 0 h 10000"/>
                          <a:gd name="connsiteX31" fmla="*/ 6568 w 10000"/>
                          <a:gd name="connsiteY31" fmla="*/ 776 h 10000"/>
                          <a:gd name="connsiteX0" fmla="*/ 6568 w 10000"/>
                          <a:gd name="connsiteY0" fmla="*/ 776 h 10000"/>
                          <a:gd name="connsiteX1" fmla="*/ 1942 w 10000"/>
                          <a:gd name="connsiteY1" fmla="*/ 2529 h 10000"/>
                          <a:gd name="connsiteX2" fmla="*/ 3 w 10000"/>
                          <a:gd name="connsiteY2" fmla="*/ 5718 h 10000"/>
                          <a:gd name="connsiteX3" fmla="*/ 40 w 10000"/>
                          <a:gd name="connsiteY3" fmla="*/ 7960 h 10000"/>
                          <a:gd name="connsiteX4" fmla="*/ 1618 w 10000"/>
                          <a:gd name="connsiteY4" fmla="*/ 7960 h 10000"/>
                          <a:gd name="connsiteX5" fmla="*/ 1817 w 10000"/>
                          <a:gd name="connsiteY5" fmla="*/ 6351 h 10000"/>
                          <a:gd name="connsiteX6" fmla="*/ 3061 w 10000"/>
                          <a:gd name="connsiteY6" fmla="*/ 4684 h 10000"/>
                          <a:gd name="connsiteX7" fmla="*/ 4504 w 10000"/>
                          <a:gd name="connsiteY7" fmla="*/ 5776 h 10000"/>
                          <a:gd name="connsiteX8" fmla="*/ 4454 w 10000"/>
                          <a:gd name="connsiteY8" fmla="*/ 6092 h 10000"/>
                          <a:gd name="connsiteX9" fmla="*/ 4230 w 10000"/>
                          <a:gd name="connsiteY9" fmla="*/ 6379 h 10000"/>
                          <a:gd name="connsiteX10" fmla="*/ 3983 w 10000"/>
                          <a:gd name="connsiteY10" fmla="*/ 6695 h 10000"/>
                          <a:gd name="connsiteX11" fmla="*/ 3659 w 10000"/>
                          <a:gd name="connsiteY11" fmla="*/ 7040 h 10000"/>
                          <a:gd name="connsiteX12" fmla="*/ 3335 w 10000"/>
                          <a:gd name="connsiteY12" fmla="*/ 7385 h 10000"/>
                          <a:gd name="connsiteX13" fmla="*/ 3012 w 10000"/>
                          <a:gd name="connsiteY13" fmla="*/ 7701 h 10000"/>
                          <a:gd name="connsiteX14" fmla="*/ 2814 w 10000"/>
                          <a:gd name="connsiteY14" fmla="*/ 7960 h 10000"/>
                          <a:gd name="connsiteX15" fmla="*/ 2664 w 10000"/>
                          <a:gd name="connsiteY15" fmla="*/ 8276 h 10000"/>
                          <a:gd name="connsiteX16" fmla="*/ 2615 w 10000"/>
                          <a:gd name="connsiteY16" fmla="*/ 8621 h 10000"/>
                          <a:gd name="connsiteX17" fmla="*/ 2590 w 10000"/>
                          <a:gd name="connsiteY17" fmla="*/ 8966 h 10000"/>
                          <a:gd name="connsiteX18" fmla="*/ 2639 w 10000"/>
                          <a:gd name="connsiteY18" fmla="*/ 9310 h 10000"/>
                          <a:gd name="connsiteX19" fmla="*/ 2764 w 10000"/>
                          <a:gd name="connsiteY19" fmla="*/ 9626 h 10000"/>
                          <a:gd name="connsiteX20" fmla="*/ 2962 w 10000"/>
                          <a:gd name="connsiteY20" fmla="*/ 9856 h 10000"/>
                          <a:gd name="connsiteX21" fmla="*/ 3211 w 10000"/>
                          <a:gd name="connsiteY21" fmla="*/ 10000 h 10000"/>
                          <a:gd name="connsiteX22" fmla="*/ 3585 w 10000"/>
                          <a:gd name="connsiteY22" fmla="*/ 10000 h 10000"/>
                          <a:gd name="connsiteX23" fmla="*/ 3907 w 10000"/>
                          <a:gd name="connsiteY23" fmla="*/ 9598 h 10000"/>
                          <a:gd name="connsiteX24" fmla="*/ 4329 w 10000"/>
                          <a:gd name="connsiteY24" fmla="*/ 9109 h 10000"/>
                          <a:gd name="connsiteX25" fmla="*/ 4852 w 10000"/>
                          <a:gd name="connsiteY25" fmla="*/ 8592 h 10000"/>
                          <a:gd name="connsiteX26" fmla="*/ 9130 w 10000"/>
                          <a:gd name="connsiteY26" fmla="*/ 3994 h 10000"/>
                          <a:gd name="connsiteX27" fmla="*/ 9926 w 10000"/>
                          <a:gd name="connsiteY27" fmla="*/ 2845 h 10000"/>
                          <a:gd name="connsiteX28" fmla="*/ 10000 w 10000"/>
                          <a:gd name="connsiteY28" fmla="*/ 2644 h 10000"/>
                          <a:gd name="connsiteX29" fmla="*/ 7413 w 10000"/>
                          <a:gd name="connsiteY29" fmla="*/ 0 h 10000"/>
                          <a:gd name="connsiteX30" fmla="*/ 6568 w 10000"/>
                          <a:gd name="connsiteY30" fmla="*/ 776 h 10000"/>
                          <a:gd name="connsiteX0" fmla="*/ 6568 w 10000"/>
                          <a:gd name="connsiteY0" fmla="*/ 776 h 10000"/>
                          <a:gd name="connsiteX1" fmla="*/ 1942 w 10000"/>
                          <a:gd name="connsiteY1" fmla="*/ 2529 h 10000"/>
                          <a:gd name="connsiteX2" fmla="*/ 3 w 10000"/>
                          <a:gd name="connsiteY2" fmla="*/ 5718 h 10000"/>
                          <a:gd name="connsiteX3" fmla="*/ 40 w 10000"/>
                          <a:gd name="connsiteY3" fmla="*/ 7960 h 10000"/>
                          <a:gd name="connsiteX4" fmla="*/ 1618 w 10000"/>
                          <a:gd name="connsiteY4" fmla="*/ 7960 h 10000"/>
                          <a:gd name="connsiteX5" fmla="*/ 1817 w 10000"/>
                          <a:gd name="connsiteY5" fmla="*/ 6351 h 10000"/>
                          <a:gd name="connsiteX6" fmla="*/ 3061 w 10000"/>
                          <a:gd name="connsiteY6" fmla="*/ 4684 h 10000"/>
                          <a:gd name="connsiteX7" fmla="*/ 4504 w 10000"/>
                          <a:gd name="connsiteY7" fmla="*/ 5776 h 10000"/>
                          <a:gd name="connsiteX8" fmla="*/ 4454 w 10000"/>
                          <a:gd name="connsiteY8" fmla="*/ 6092 h 10000"/>
                          <a:gd name="connsiteX9" fmla="*/ 4230 w 10000"/>
                          <a:gd name="connsiteY9" fmla="*/ 6379 h 10000"/>
                          <a:gd name="connsiteX10" fmla="*/ 3983 w 10000"/>
                          <a:gd name="connsiteY10" fmla="*/ 6695 h 10000"/>
                          <a:gd name="connsiteX11" fmla="*/ 3659 w 10000"/>
                          <a:gd name="connsiteY11" fmla="*/ 7040 h 10000"/>
                          <a:gd name="connsiteX12" fmla="*/ 3335 w 10000"/>
                          <a:gd name="connsiteY12" fmla="*/ 7385 h 10000"/>
                          <a:gd name="connsiteX13" fmla="*/ 3012 w 10000"/>
                          <a:gd name="connsiteY13" fmla="*/ 7701 h 10000"/>
                          <a:gd name="connsiteX14" fmla="*/ 2814 w 10000"/>
                          <a:gd name="connsiteY14" fmla="*/ 7960 h 10000"/>
                          <a:gd name="connsiteX15" fmla="*/ 2664 w 10000"/>
                          <a:gd name="connsiteY15" fmla="*/ 8276 h 10000"/>
                          <a:gd name="connsiteX16" fmla="*/ 2615 w 10000"/>
                          <a:gd name="connsiteY16" fmla="*/ 8621 h 10000"/>
                          <a:gd name="connsiteX17" fmla="*/ 2590 w 10000"/>
                          <a:gd name="connsiteY17" fmla="*/ 8966 h 10000"/>
                          <a:gd name="connsiteX18" fmla="*/ 2639 w 10000"/>
                          <a:gd name="connsiteY18" fmla="*/ 9310 h 10000"/>
                          <a:gd name="connsiteX19" fmla="*/ 2764 w 10000"/>
                          <a:gd name="connsiteY19" fmla="*/ 9626 h 10000"/>
                          <a:gd name="connsiteX20" fmla="*/ 2962 w 10000"/>
                          <a:gd name="connsiteY20" fmla="*/ 9856 h 10000"/>
                          <a:gd name="connsiteX21" fmla="*/ 3211 w 10000"/>
                          <a:gd name="connsiteY21" fmla="*/ 10000 h 10000"/>
                          <a:gd name="connsiteX22" fmla="*/ 3585 w 10000"/>
                          <a:gd name="connsiteY22" fmla="*/ 10000 h 10000"/>
                          <a:gd name="connsiteX23" fmla="*/ 3907 w 10000"/>
                          <a:gd name="connsiteY23" fmla="*/ 9598 h 10000"/>
                          <a:gd name="connsiteX24" fmla="*/ 4329 w 10000"/>
                          <a:gd name="connsiteY24" fmla="*/ 9109 h 10000"/>
                          <a:gd name="connsiteX25" fmla="*/ 4852 w 10000"/>
                          <a:gd name="connsiteY25" fmla="*/ 8592 h 10000"/>
                          <a:gd name="connsiteX26" fmla="*/ 9130 w 10000"/>
                          <a:gd name="connsiteY26" fmla="*/ 3994 h 10000"/>
                          <a:gd name="connsiteX27" fmla="*/ 9926 w 10000"/>
                          <a:gd name="connsiteY27" fmla="*/ 2845 h 10000"/>
                          <a:gd name="connsiteX28" fmla="*/ 10000 w 10000"/>
                          <a:gd name="connsiteY28" fmla="*/ 2644 h 10000"/>
                          <a:gd name="connsiteX29" fmla="*/ 7413 w 10000"/>
                          <a:gd name="connsiteY29" fmla="*/ 0 h 10000"/>
                          <a:gd name="connsiteX30" fmla="*/ 6568 w 10000"/>
                          <a:gd name="connsiteY30" fmla="*/ 776 h 10000"/>
                          <a:gd name="connsiteX0" fmla="*/ 6568 w 10000"/>
                          <a:gd name="connsiteY0" fmla="*/ 776 h 10000"/>
                          <a:gd name="connsiteX1" fmla="*/ 1942 w 10000"/>
                          <a:gd name="connsiteY1" fmla="*/ 2529 h 10000"/>
                          <a:gd name="connsiteX2" fmla="*/ 3 w 10000"/>
                          <a:gd name="connsiteY2" fmla="*/ 5718 h 10000"/>
                          <a:gd name="connsiteX3" fmla="*/ 40 w 10000"/>
                          <a:gd name="connsiteY3" fmla="*/ 7960 h 10000"/>
                          <a:gd name="connsiteX4" fmla="*/ 1618 w 10000"/>
                          <a:gd name="connsiteY4" fmla="*/ 7960 h 10000"/>
                          <a:gd name="connsiteX5" fmla="*/ 1817 w 10000"/>
                          <a:gd name="connsiteY5" fmla="*/ 6351 h 10000"/>
                          <a:gd name="connsiteX6" fmla="*/ 3061 w 10000"/>
                          <a:gd name="connsiteY6" fmla="*/ 4684 h 10000"/>
                          <a:gd name="connsiteX7" fmla="*/ 4504 w 10000"/>
                          <a:gd name="connsiteY7" fmla="*/ 5776 h 10000"/>
                          <a:gd name="connsiteX8" fmla="*/ 4454 w 10000"/>
                          <a:gd name="connsiteY8" fmla="*/ 6092 h 10000"/>
                          <a:gd name="connsiteX9" fmla="*/ 4230 w 10000"/>
                          <a:gd name="connsiteY9" fmla="*/ 6379 h 10000"/>
                          <a:gd name="connsiteX10" fmla="*/ 3983 w 10000"/>
                          <a:gd name="connsiteY10" fmla="*/ 6695 h 10000"/>
                          <a:gd name="connsiteX11" fmla="*/ 3659 w 10000"/>
                          <a:gd name="connsiteY11" fmla="*/ 7040 h 10000"/>
                          <a:gd name="connsiteX12" fmla="*/ 3335 w 10000"/>
                          <a:gd name="connsiteY12" fmla="*/ 7385 h 10000"/>
                          <a:gd name="connsiteX13" fmla="*/ 3012 w 10000"/>
                          <a:gd name="connsiteY13" fmla="*/ 7701 h 10000"/>
                          <a:gd name="connsiteX14" fmla="*/ 2814 w 10000"/>
                          <a:gd name="connsiteY14" fmla="*/ 7960 h 10000"/>
                          <a:gd name="connsiteX15" fmla="*/ 2664 w 10000"/>
                          <a:gd name="connsiteY15" fmla="*/ 8276 h 10000"/>
                          <a:gd name="connsiteX16" fmla="*/ 2615 w 10000"/>
                          <a:gd name="connsiteY16" fmla="*/ 8621 h 10000"/>
                          <a:gd name="connsiteX17" fmla="*/ 2590 w 10000"/>
                          <a:gd name="connsiteY17" fmla="*/ 8966 h 10000"/>
                          <a:gd name="connsiteX18" fmla="*/ 2639 w 10000"/>
                          <a:gd name="connsiteY18" fmla="*/ 9310 h 10000"/>
                          <a:gd name="connsiteX19" fmla="*/ 2764 w 10000"/>
                          <a:gd name="connsiteY19" fmla="*/ 9626 h 10000"/>
                          <a:gd name="connsiteX20" fmla="*/ 2962 w 10000"/>
                          <a:gd name="connsiteY20" fmla="*/ 9856 h 10000"/>
                          <a:gd name="connsiteX21" fmla="*/ 3211 w 10000"/>
                          <a:gd name="connsiteY21" fmla="*/ 10000 h 10000"/>
                          <a:gd name="connsiteX22" fmla="*/ 3585 w 10000"/>
                          <a:gd name="connsiteY22" fmla="*/ 10000 h 10000"/>
                          <a:gd name="connsiteX23" fmla="*/ 3907 w 10000"/>
                          <a:gd name="connsiteY23" fmla="*/ 9598 h 10000"/>
                          <a:gd name="connsiteX24" fmla="*/ 4329 w 10000"/>
                          <a:gd name="connsiteY24" fmla="*/ 9109 h 10000"/>
                          <a:gd name="connsiteX25" fmla="*/ 4852 w 10000"/>
                          <a:gd name="connsiteY25" fmla="*/ 8592 h 10000"/>
                          <a:gd name="connsiteX26" fmla="*/ 9130 w 10000"/>
                          <a:gd name="connsiteY26" fmla="*/ 3994 h 10000"/>
                          <a:gd name="connsiteX27" fmla="*/ 9926 w 10000"/>
                          <a:gd name="connsiteY27" fmla="*/ 2845 h 10000"/>
                          <a:gd name="connsiteX28" fmla="*/ 10000 w 10000"/>
                          <a:gd name="connsiteY28" fmla="*/ 2644 h 10000"/>
                          <a:gd name="connsiteX29" fmla="*/ 7413 w 10000"/>
                          <a:gd name="connsiteY29" fmla="*/ 0 h 10000"/>
                          <a:gd name="connsiteX30" fmla="*/ 6568 w 10000"/>
                          <a:gd name="connsiteY30" fmla="*/ 776 h 10000"/>
                          <a:gd name="connsiteX0" fmla="*/ 6568 w 10000"/>
                          <a:gd name="connsiteY0" fmla="*/ 776 h 10000"/>
                          <a:gd name="connsiteX1" fmla="*/ 1942 w 10000"/>
                          <a:gd name="connsiteY1" fmla="*/ 2529 h 10000"/>
                          <a:gd name="connsiteX2" fmla="*/ 3 w 10000"/>
                          <a:gd name="connsiteY2" fmla="*/ 5718 h 10000"/>
                          <a:gd name="connsiteX3" fmla="*/ 40 w 10000"/>
                          <a:gd name="connsiteY3" fmla="*/ 7960 h 10000"/>
                          <a:gd name="connsiteX4" fmla="*/ 1618 w 10000"/>
                          <a:gd name="connsiteY4" fmla="*/ 7960 h 10000"/>
                          <a:gd name="connsiteX5" fmla="*/ 1817 w 10000"/>
                          <a:gd name="connsiteY5" fmla="*/ 6351 h 10000"/>
                          <a:gd name="connsiteX6" fmla="*/ 3061 w 10000"/>
                          <a:gd name="connsiteY6" fmla="*/ 4684 h 10000"/>
                          <a:gd name="connsiteX7" fmla="*/ 4504 w 10000"/>
                          <a:gd name="connsiteY7" fmla="*/ 5776 h 10000"/>
                          <a:gd name="connsiteX8" fmla="*/ 4454 w 10000"/>
                          <a:gd name="connsiteY8" fmla="*/ 6092 h 10000"/>
                          <a:gd name="connsiteX9" fmla="*/ 4230 w 10000"/>
                          <a:gd name="connsiteY9" fmla="*/ 6379 h 10000"/>
                          <a:gd name="connsiteX10" fmla="*/ 3983 w 10000"/>
                          <a:gd name="connsiteY10" fmla="*/ 6695 h 10000"/>
                          <a:gd name="connsiteX11" fmla="*/ 3659 w 10000"/>
                          <a:gd name="connsiteY11" fmla="*/ 7040 h 10000"/>
                          <a:gd name="connsiteX12" fmla="*/ 3335 w 10000"/>
                          <a:gd name="connsiteY12" fmla="*/ 7385 h 10000"/>
                          <a:gd name="connsiteX13" fmla="*/ 3012 w 10000"/>
                          <a:gd name="connsiteY13" fmla="*/ 7701 h 10000"/>
                          <a:gd name="connsiteX14" fmla="*/ 2814 w 10000"/>
                          <a:gd name="connsiteY14" fmla="*/ 7960 h 10000"/>
                          <a:gd name="connsiteX15" fmla="*/ 2664 w 10000"/>
                          <a:gd name="connsiteY15" fmla="*/ 8276 h 10000"/>
                          <a:gd name="connsiteX16" fmla="*/ 2615 w 10000"/>
                          <a:gd name="connsiteY16" fmla="*/ 8621 h 10000"/>
                          <a:gd name="connsiteX17" fmla="*/ 2590 w 10000"/>
                          <a:gd name="connsiteY17" fmla="*/ 8966 h 10000"/>
                          <a:gd name="connsiteX18" fmla="*/ 2639 w 10000"/>
                          <a:gd name="connsiteY18" fmla="*/ 9310 h 10000"/>
                          <a:gd name="connsiteX19" fmla="*/ 2764 w 10000"/>
                          <a:gd name="connsiteY19" fmla="*/ 9626 h 10000"/>
                          <a:gd name="connsiteX20" fmla="*/ 2962 w 10000"/>
                          <a:gd name="connsiteY20" fmla="*/ 9856 h 10000"/>
                          <a:gd name="connsiteX21" fmla="*/ 3211 w 10000"/>
                          <a:gd name="connsiteY21" fmla="*/ 10000 h 10000"/>
                          <a:gd name="connsiteX22" fmla="*/ 3585 w 10000"/>
                          <a:gd name="connsiteY22" fmla="*/ 10000 h 10000"/>
                          <a:gd name="connsiteX23" fmla="*/ 3907 w 10000"/>
                          <a:gd name="connsiteY23" fmla="*/ 9598 h 10000"/>
                          <a:gd name="connsiteX24" fmla="*/ 4852 w 10000"/>
                          <a:gd name="connsiteY24" fmla="*/ 8592 h 10000"/>
                          <a:gd name="connsiteX25" fmla="*/ 9130 w 10000"/>
                          <a:gd name="connsiteY25" fmla="*/ 3994 h 10000"/>
                          <a:gd name="connsiteX26" fmla="*/ 9926 w 10000"/>
                          <a:gd name="connsiteY26" fmla="*/ 2845 h 10000"/>
                          <a:gd name="connsiteX27" fmla="*/ 10000 w 10000"/>
                          <a:gd name="connsiteY27" fmla="*/ 2644 h 10000"/>
                          <a:gd name="connsiteX28" fmla="*/ 7413 w 10000"/>
                          <a:gd name="connsiteY28" fmla="*/ 0 h 10000"/>
                          <a:gd name="connsiteX29" fmla="*/ 6568 w 10000"/>
                          <a:gd name="connsiteY29" fmla="*/ 776 h 10000"/>
                          <a:gd name="connsiteX0" fmla="*/ 6568 w 10000"/>
                          <a:gd name="connsiteY0" fmla="*/ 776 h 10000"/>
                          <a:gd name="connsiteX1" fmla="*/ 1942 w 10000"/>
                          <a:gd name="connsiteY1" fmla="*/ 2529 h 10000"/>
                          <a:gd name="connsiteX2" fmla="*/ 3 w 10000"/>
                          <a:gd name="connsiteY2" fmla="*/ 5718 h 10000"/>
                          <a:gd name="connsiteX3" fmla="*/ 40 w 10000"/>
                          <a:gd name="connsiteY3" fmla="*/ 7960 h 10000"/>
                          <a:gd name="connsiteX4" fmla="*/ 1618 w 10000"/>
                          <a:gd name="connsiteY4" fmla="*/ 7960 h 10000"/>
                          <a:gd name="connsiteX5" fmla="*/ 1817 w 10000"/>
                          <a:gd name="connsiteY5" fmla="*/ 6351 h 10000"/>
                          <a:gd name="connsiteX6" fmla="*/ 3061 w 10000"/>
                          <a:gd name="connsiteY6" fmla="*/ 4684 h 10000"/>
                          <a:gd name="connsiteX7" fmla="*/ 4504 w 10000"/>
                          <a:gd name="connsiteY7" fmla="*/ 5776 h 10000"/>
                          <a:gd name="connsiteX8" fmla="*/ 4454 w 10000"/>
                          <a:gd name="connsiteY8" fmla="*/ 6092 h 10000"/>
                          <a:gd name="connsiteX9" fmla="*/ 4230 w 10000"/>
                          <a:gd name="connsiteY9" fmla="*/ 6379 h 10000"/>
                          <a:gd name="connsiteX10" fmla="*/ 3983 w 10000"/>
                          <a:gd name="connsiteY10" fmla="*/ 6695 h 10000"/>
                          <a:gd name="connsiteX11" fmla="*/ 3659 w 10000"/>
                          <a:gd name="connsiteY11" fmla="*/ 7040 h 10000"/>
                          <a:gd name="connsiteX12" fmla="*/ 3335 w 10000"/>
                          <a:gd name="connsiteY12" fmla="*/ 7385 h 10000"/>
                          <a:gd name="connsiteX13" fmla="*/ 3012 w 10000"/>
                          <a:gd name="connsiteY13" fmla="*/ 7701 h 10000"/>
                          <a:gd name="connsiteX14" fmla="*/ 2814 w 10000"/>
                          <a:gd name="connsiteY14" fmla="*/ 7960 h 10000"/>
                          <a:gd name="connsiteX15" fmla="*/ 2664 w 10000"/>
                          <a:gd name="connsiteY15" fmla="*/ 8276 h 10000"/>
                          <a:gd name="connsiteX16" fmla="*/ 2615 w 10000"/>
                          <a:gd name="connsiteY16" fmla="*/ 8621 h 10000"/>
                          <a:gd name="connsiteX17" fmla="*/ 2590 w 10000"/>
                          <a:gd name="connsiteY17" fmla="*/ 8966 h 10000"/>
                          <a:gd name="connsiteX18" fmla="*/ 2639 w 10000"/>
                          <a:gd name="connsiteY18" fmla="*/ 9310 h 10000"/>
                          <a:gd name="connsiteX19" fmla="*/ 2764 w 10000"/>
                          <a:gd name="connsiteY19" fmla="*/ 9626 h 10000"/>
                          <a:gd name="connsiteX20" fmla="*/ 2962 w 10000"/>
                          <a:gd name="connsiteY20" fmla="*/ 9856 h 10000"/>
                          <a:gd name="connsiteX21" fmla="*/ 3211 w 10000"/>
                          <a:gd name="connsiteY21" fmla="*/ 10000 h 10000"/>
                          <a:gd name="connsiteX22" fmla="*/ 3585 w 10000"/>
                          <a:gd name="connsiteY22" fmla="*/ 10000 h 10000"/>
                          <a:gd name="connsiteX23" fmla="*/ 4852 w 10000"/>
                          <a:gd name="connsiteY23" fmla="*/ 8592 h 10000"/>
                          <a:gd name="connsiteX24" fmla="*/ 9130 w 10000"/>
                          <a:gd name="connsiteY24" fmla="*/ 3994 h 10000"/>
                          <a:gd name="connsiteX25" fmla="*/ 9926 w 10000"/>
                          <a:gd name="connsiteY25" fmla="*/ 2845 h 10000"/>
                          <a:gd name="connsiteX26" fmla="*/ 10000 w 10000"/>
                          <a:gd name="connsiteY26" fmla="*/ 2644 h 10000"/>
                          <a:gd name="connsiteX27" fmla="*/ 7413 w 10000"/>
                          <a:gd name="connsiteY27" fmla="*/ 0 h 10000"/>
                          <a:gd name="connsiteX28" fmla="*/ 6568 w 10000"/>
                          <a:gd name="connsiteY28" fmla="*/ 776 h 10000"/>
                          <a:gd name="connsiteX0" fmla="*/ 6568 w 10000"/>
                          <a:gd name="connsiteY0" fmla="*/ 776 h 10000"/>
                          <a:gd name="connsiteX1" fmla="*/ 1942 w 10000"/>
                          <a:gd name="connsiteY1" fmla="*/ 2529 h 10000"/>
                          <a:gd name="connsiteX2" fmla="*/ 3 w 10000"/>
                          <a:gd name="connsiteY2" fmla="*/ 5718 h 10000"/>
                          <a:gd name="connsiteX3" fmla="*/ 40 w 10000"/>
                          <a:gd name="connsiteY3" fmla="*/ 7960 h 10000"/>
                          <a:gd name="connsiteX4" fmla="*/ 1618 w 10000"/>
                          <a:gd name="connsiteY4" fmla="*/ 7960 h 10000"/>
                          <a:gd name="connsiteX5" fmla="*/ 1817 w 10000"/>
                          <a:gd name="connsiteY5" fmla="*/ 6351 h 10000"/>
                          <a:gd name="connsiteX6" fmla="*/ 3061 w 10000"/>
                          <a:gd name="connsiteY6" fmla="*/ 4684 h 10000"/>
                          <a:gd name="connsiteX7" fmla="*/ 4504 w 10000"/>
                          <a:gd name="connsiteY7" fmla="*/ 5776 h 10000"/>
                          <a:gd name="connsiteX8" fmla="*/ 4454 w 10000"/>
                          <a:gd name="connsiteY8" fmla="*/ 6092 h 10000"/>
                          <a:gd name="connsiteX9" fmla="*/ 4230 w 10000"/>
                          <a:gd name="connsiteY9" fmla="*/ 6379 h 10000"/>
                          <a:gd name="connsiteX10" fmla="*/ 3983 w 10000"/>
                          <a:gd name="connsiteY10" fmla="*/ 6695 h 10000"/>
                          <a:gd name="connsiteX11" fmla="*/ 3659 w 10000"/>
                          <a:gd name="connsiteY11" fmla="*/ 7040 h 10000"/>
                          <a:gd name="connsiteX12" fmla="*/ 3335 w 10000"/>
                          <a:gd name="connsiteY12" fmla="*/ 7385 h 10000"/>
                          <a:gd name="connsiteX13" fmla="*/ 3012 w 10000"/>
                          <a:gd name="connsiteY13" fmla="*/ 7701 h 10000"/>
                          <a:gd name="connsiteX14" fmla="*/ 2814 w 10000"/>
                          <a:gd name="connsiteY14" fmla="*/ 7960 h 10000"/>
                          <a:gd name="connsiteX15" fmla="*/ 2664 w 10000"/>
                          <a:gd name="connsiteY15" fmla="*/ 8276 h 10000"/>
                          <a:gd name="connsiteX16" fmla="*/ 2615 w 10000"/>
                          <a:gd name="connsiteY16" fmla="*/ 8621 h 10000"/>
                          <a:gd name="connsiteX17" fmla="*/ 2590 w 10000"/>
                          <a:gd name="connsiteY17" fmla="*/ 8966 h 10000"/>
                          <a:gd name="connsiteX18" fmla="*/ 2639 w 10000"/>
                          <a:gd name="connsiteY18" fmla="*/ 9310 h 10000"/>
                          <a:gd name="connsiteX19" fmla="*/ 2764 w 10000"/>
                          <a:gd name="connsiteY19" fmla="*/ 9626 h 10000"/>
                          <a:gd name="connsiteX20" fmla="*/ 2962 w 10000"/>
                          <a:gd name="connsiteY20" fmla="*/ 9856 h 10000"/>
                          <a:gd name="connsiteX21" fmla="*/ 3211 w 10000"/>
                          <a:gd name="connsiteY21" fmla="*/ 10000 h 10000"/>
                          <a:gd name="connsiteX22" fmla="*/ 4852 w 10000"/>
                          <a:gd name="connsiteY22" fmla="*/ 8592 h 10000"/>
                          <a:gd name="connsiteX23" fmla="*/ 9130 w 10000"/>
                          <a:gd name="connsiteY23" fmla="*/ 3994 h 10000"/>
                          <a:gd name="connsiteX24" fmla="*/ 9926 w 10000"/>
                          <a:gd name="connsiteY24" fmla="*/ 2845 h 10000"/>
                          <a:gd name="connsiteX25" fmla="*/ 10000 w 10000"/>
                          <a:gd name="connsiteY25" fmla="*/ 2644 h 10000"/>
                          <a:gd name="connsiteX26" fmla="*/ 7413 w 10000"/>
                          <a:gd name="connsiteY26" fmla="*/ 0 h 10000"/>
                          <a:gd name="connsiteX27" fmla="*/ 6568 w 10000"/>
                          <a:gd name="connsiteY27" fmla="*/ 776 h 10000"/>
                          <a:gd name="connsiteX0" fmla="*/ 6568 w 10000"/>
                          <a:gd name="connsiteY0" fmla="*/ 776 h 9856"/>
                          <a:gd name="connsiteX1" fmla="*/ 1942 w 10000"/>
                          <a:gd name="connsiteY1" fmla="*/ 2529 h 9856"/>
                          <a:gd name="connsiteX2" fmla="*/ 3 w 10000"/>
                          <a:gd name="connsiteY2" fmla="*/ 5718 h 9856"/>
                          <a:gd name="connsiteX3" fmla="*/ 40 w 10000"/>
                          <a:gd name="connsiteY3" fmla="*/ 7960 h 9856"/>
                          <a:gd name="connsiteX4" fmla="*/ 1618 w 10000"/>
                          <a:gd name="connsiteY4" fmla="*/ 7960 h 9856"/>
                          <a:gd name="connsiteX5" fmla="*/ 1817 w 10000"/>
                          <a:gd name="connsiteY5" fmla="*/ 6351 h 9856"/>
                          <a:gd name="connsiteX6" fmla="*/ 3061 w 10000"/>
                          <a:gd name="connsiteY6" fmla="*/ 4684 h 9856"/>
                          <a:gd name="connsiteX7" fmla="*/ 4504 w 10000"/>
                          <a:gd name="connsiteY7" fmla="*/ 5776 h 9856"/>
                          <a:gd name="connsiteX8" fmla="*/ 4454 w 10000"/>
                          <a:gd name="connsiteY8" fmla="*/ 6092 h 9856"/>
                          <a:gd name="connsiteX9" fmla="*/ 4230 w 10000"/>
                          <a:gd name="connsiteY9" fmla="*/ 6379 h 9856"/>
                          <a:gd name="connsiteX10" fmla="*/ 3983 w 10000"/>
                          <a:gd name="connsiteY10" fmla="*/ 6695 h 9856"/>
                          <a:gd name="connsiteX11" fmla="*/ 3659 w 10000"/>
                          <a:gd name="connsiteY11" fmla="*/ 7040 h 9856"/>
                          <a:gd name="connsiteX12" fmla="*/ 3335 w 10000"/>
                          <a:gd name="connsiteY12" fmla="*/ 7385 h 9856"/>
                          <a:gd name="connsiteX13" fmla="*/ 3012 w 10000"/>
                          <a:gd name="connsiteY13" fmla="*/ 7701 h 9856"/>
                          <a:gd name="connsiteX14" fmla="*/ 2814 w 10000"/>
                          <a:gd name="connsiteY14" fmla="*/ 7960 h 9856"/>
                          <a:gd name="connsiteX15" fmla="*/ 2664 w 10000"/>
                          <a:gd name="connsiteY15" fmla="*/ 8276 h 9856"/>
                          <a:gd name="connsiteX16" fmla="*/ 2615 w 10000"/>
                          <a:gd name="connsiteY16" fmla="*/ 8621 h 9856"/>
                          <a:gd name="connsiteX17" fmla="*/ 2590 w 10000"/>
                          <a:gd name="connsiteY17" fmla="*/ 8966 h 9856"/>
                          <a:gd name="connsiteX18" fmla="*/ 2639 w 10000"/>
                          <a:gd name="connsiteY18" fmla="*/ 9310 h 9856"/>
                          <a:gd name="connsiteX19" fmla="*/ 2764 w 10000"/>
                          <a:gd name="connsiteY19" fmla="*/ 9626 h 9856"/>
                          <a:gd name="connsiteX20" fmla="*/ 2962 w 10000"/>
                          <a:gd name="connsiteY20" fmla="*/ 9856 h 9856"/>
                          <a:gd name="connsiteX21" fmla="*/ 4852 w 10000"/>
                          <a:gd name="connsiteY21" fmla="*/ 8592 h 9856"/>
                          <a:gd name="connsiteX22" fmla="*/ 9130 w 10000"/>
                          <a:gd name="connsiteY22" fmla="*/ 3994 h 9856"/>
                          <a:gd name="connsiteX23" fmla="*/ 9926 w 10000"/>
                          <a:gd name="connsiteY23" fmla="*/ 2845 h 9856"/>
                          <a:gd name="connsiteX24" fmla="*/ 10000 w 10000"/>
                          <a:gd name="connsiteY24" fmla="*/ 2644 h 9856"/>
                          <a:gd name="connsiteX25" fmla="*/ 7413 w 10000"/>
                          <a:gd name="connsiteY25" fmla="*/ 0 h 9856"/>
                          <a:gd name="connsiteX26" fmla="*/ 6568 w 10000"/>
                          <a:gd name="connsiteY26" fmla="*/ 776 h 9856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4454 w 10000"/>
                          <a:gd name="connsiteY8" fmla="*/ 6181 h 10000"/>
                          <a:gd name="connsiteX9" fmla="*/ 3983 w 10000"/>
                          <a:gd name="connsiteY9" fmla="*/ 6793 h 10000"/>
                          <a:gd name="connsiteX10" fmla="*/ 3659 w 10000"/>
                          <a:gd name="connsiteY10" fmla="*/ 7143 h 10000"/>
                          <a:gd name="connsiteX11" fmla="*/ 3335 w 10000"/>
                          <a:gd name="connsiteY11" fmla="*/ 7493 h 10000"/>
                          <a:gd name="connsiteX12" fmla="*/ 3012 w 10000"/>
                          <a:gd name="connsiteY12" fmla="*/ 7814 h 10000"/>
                          <a:gd name="connsiteX13" fmla="*/ 2814 w 10000"/>
                          <a:gd name="connsiteY13" fmla="*/ 8076 h 10000"/>
                          <a:gd name="connsiteX14" fmla="*/ 2664 w 10000"/>
                          <a:gd name="connsiteY14" fmla="*/ 8397 h 10000"/>
                          <a:gd name="connsiteX15" fmla="*/ 2615 w 10000"/>
                          <a:gd name="connsiteY15" fmla="*/ 8747 h 10000"/>
                          <a:gd name="connsiteX16" fmla="*/ 2590 w 10000"/>
                          <a:gd name="connsiteY16" fmla="*/ 9097 h 10000"/>
                          <a:gd name="connsiteX17" fmla="*/ 2639 w 10000"/>
                          <a:gd name="connsiteY17" fmla="*/ 9446 h 10000"/>
                          <a:gd name="connsiteX18" fmla="*/ 2764 w 10000"/>
                          <a:gd name="connsiteY18" fmla="*/ 9767 h 10000"/>
                          <a:gd name="connsiteX19" fmla="*/ 2962 w 10000"/>
                          <a:gd name="connsiteY19" fmla="*/ 10000 h 10000"/>
                          <a:gd name="connsiteX20" fmla="*/ 4852 w 10000"/>
                          <a:gd name="connsiteY20" fmla="*/ 8718 h 10000"/>
                          <a:gd name="connsiteX21" fmla="*/ 9130 w 10000"/>
                          <a:gd name="connsiteY21" fmla="*/ 4052 h 10000"/>
                          <a:gd name="connsiteX22" fmla="*/ 9926 w 10000"/>
                          <a:gd name="connsiteY22" fmla="*/ 2887 h 10000"/>
                          <a:gd name="connsiteX23" fmla="*/ 10000 w 10000"/>
                          <a:gd name="connsiteY23" fmla="*/ 2683 h 10000"/>
                          <a:gd name="connsiteX24" fmla="*/ 7413 w 10000"/>
                          <a:gd name="connsiteY24" fmla="*/ 0 h 10000"/>
                          <a:gd name="connsiteX25" fmla="*/ 6568 w 10000"/>
                          <a:gd name="connsiteY25" fmla="*/ 787 h 10000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3983 w 10000"/>
                          <a:gd name="connsiteY8" fmla="*/ 6793 h 10000"/>
                          <a:gd name="connsiteX9" fmla="*/ 3659 w 10000"/>
                          <a:gd name="connsiteY9" fmla="*/ 7143 h 10000"/>
                          <a:gd name="connsiteX10" fmla="*/ 3335 w 10000"/>
                          <a:gd name="connsiteY10" fmla="*/ 7493 h 10000"/>
                          <a:gd name="connsiteX11" fmla="*/ 3012 w 10000"/>
                          <a:gd name="connsiteY11" fmla="*/ 7814 h 10000"/>
                          <a:gd name="connsiteX12" fmla="*/ 2814 w 10000"/>
                          <a:gd name="connsiteY12" fmla="*/ 8076 h 10000"/>
                          <a:gd name="connsiteX13" fmla="*/ 2664 w 10000"/>
                          <a:gd name="connsiteY13" fmla="*/ 8397 h 10000"/>
                          <a:gd name="connsiteX14" fmla="*/ 2615 w 10000"/>
                          <a:gd name="connsiteY14" fmla="*/ 8747 h 10000"/>
                          <a:gd name="connsiteX15" fmla="*/ 2590 w 10000"/>
                          <a:gd name="connsiteY15" fmla="*/ 9097 h 10000"/>
                          <a:gd name="connsiteX16" fmla="*/ 2639 w 10000"/>
                          <a:gd name="connsiteY16" fmla="*/ 9446 h 10000"/>
                          <a:gd name="connsiteX17" fmla="*/ 2764 w 10000"/>
                          <a:gd name="connsiteY17" fmla="*/ 9767 h 10000"/>
                          <a:gd name="connsiteX18" fmla="*/ 2962 w 10000"/>
                          <a:gd name="connsiteY18" fmla="*/ 10000 h 10000"/>
                          <a:gd name="connsiteX19" fmla="*/ 4852 w 10000"/>
                          <a:gd name="connsiteY19" fmla="*/ 8718 h 10000"/>
                          <a:gd name="connsiteX20" fmla="*/ 9130 w 10000"/>
                          <a:gd name="connsiteY20" fmla="*/ 4052 h 10000"/>
                          <a:gd name="connsiteX21" fmla="*/ 9926 w 10000"/>
                          <a:gd name="connsiteY21" fmla="*/ 2887 h 10000"/>
                          <a:gd name="connsiteX22" fmla="*/ 10000 w 10000"/>
                          <a:gd name="connsiteY22" fmla="*/ 2683 h 10000"/>
                          <a:gd name="connsiteX23" fmla="*/ 7413 w 10000"/>
                          <a:gd name="connsiteY23" fmla="*/ 0 h 10000"/>
                          <a:gd name="connsiteX24" fmla="*/ 6568 w 10000"/>
                          <a:gd name="connsiteY24" fmla="*/ 787 h 10000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3659 w 10000"/>
                          <a:gd name="connsiteY8" fmla="*/ 7143 h 10000"/>
                          <a:gd name="connsiteX9" fmla="*/ 3335 w 10000"/>
                          <a:gd name="connsiteY9" fmla="*/ 7493 h 10000"/>
                          <a:gd name="connsiteX10" fmla="*/ 3012 w 10000"/>
                          <a:gd name="connsiteY10" fmla="*/ 7814 h 10000"/>
                          <a:gd name="connsiteX11" fmla="*/ 2814 w 10000"/>
                          <a:gd name="connsiteY11" fmla="*/ 8076 h 10000"/>
                          <a:gd name="connsiteX12" fmla="*/ 2664 w 10000"/>
                          <a:gd name="connsiteY12" fmla="*/ 8397 h 10000"/>
                          <a:gd name="connsiteX13" fmla="*/ 2615 w 10000"/>
                          <a:gd name="connsiteY13" fmla="*/ 8747 h 10000"/>
                          <a:gd name="connsiteX14" fmla="*/ 2590 w 10000"/>
                          <a:gd name="connsiteY14" fmla="*/ 9097 h 10000"/>
                          <a:gd name="connsiteX15" fmla="*/ 2639 w 10000"/>
                          <a:gd name="connsiteY15" fmla="*/ 9446 h 10000"/>
                          <a:gd name="connsiteX16" fmla="*/ 2764 w 10000"/>
                          <a:gd name="connsiteY16" fmla="*/ 9767 h 10000"/>
                          <a:gd name="connsiteX17" fmla="*/ 2962 w 10000"/>
                          <a:gd name="connsiteY17" fmla="*/ 10000 h 10000"/>
                          <a:gd name="connsiteX18" fmla="*/ 4852 w 10000"/>
                          <a:gd name="connsiteY18" fmla="*/ 8718 h 10000"/>
                          <a:gd name="connsiteX19" fmla="*/ 9130 w 10000"/>
                          <a:gd name="connsiteY19" fmla="*/ 4052 h 10000"/>
                          <a:gd name="connsiteX20" fmla="*/ 9926 w 10000"/>
                          <a:gd name="connsiteY20" fmla="*/ 2887 h 10000"/>
                          <a:gd name="connsiteX21" fmla="*/ 10000 w 10000"/>
                          <a:gd name="connsiteY21" fmla="*/ 2683 h 10000"/>
                          <a:gd name="connsiteX22" fmla="*/ 7413 w 10000"/>
                          <a:gd name="connsiteY22" fmla="*/ 0 h 10000"/>
                          <a:gd name="connsiteX23" fmla="*/ 6568 w 10000"/>
                          <a:gd name="connsiteY23" fmla="*/ 787 h 10000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3659 w 10000"/>
                          <a:gd name="connsiteY8" fmla="*/ 7143 h 10000"/>
                          <a:gd name="connsiteX9" fmla="*/ 3012 w 10000"/>
                          <a:gd name="connsiteY9" fmla="*/ 7814 h 10000"/>
                          <a:gd name="connsiteX10" fmla="*/ 2814 w 10000"/>
                          <a:gd name="connsiteY10" fmla="*/ 8076 h 10000"/>
                          <a:gd name="connsiteX11" fmla="*/ 2664 w 10000"/>
                          <a:gd name="connsiteY11" fmla="*/ 8397 h 10000"/>
                          <a:gd name="connsiteX12" fmla="*/ 2615 w 10000"/>
                          <a:gd name="connsiteY12" fmla="*/ 8747 h 10000"/>
                          <a:gd name="connsiteX13" fmla="*/ 2590 w 10000"/>
                          <a:gd name="connsiteY13" fmla="*/ 9097 h 10000"/>
                          <a:gd name="connsiteX14" fmla="*/ 2639 w 10000"/>
                          <a:gd name="connsiteY14" fmla="*/ 9446 h 10000"/>
                          <a:gd name="connsiteX15" fmla="*/ 2764 w 10000"/>
                          <a:gd name="connsiteY15" fmla="*/ 9767 h 10000"/>
                          <a:gd name="connsiteX16" fmla="*/ 2962 w 10000"/>
                          <a:gd name="connsiteY16" fmla="*/ 10000 h 10000"/>
                          <a:gd name="connsiteX17" fmla="*/ 4852 w 10000"/>
                          <a:gd name="connsiteY17" fmla="*/ 8718 h 10000"/>
                          <a:gd name="connsiteX18" fmla="*/ 9130 w 10000"/>
                          <a:gd name="connsiteY18" fmla="*/ 4052 h 10000"/>
                          <a:gd name="connsiteX19" fmla="*/ 9926 w 10000"/>
                          <a:gd name="connsiteY19" fmla="*/ 2887 h 10000"/>
                          <a:gd name="connsiteX20" fmla="*/ 10000 w 10000"/>
                          <a:gd name="connsiteY20" fmla="*/ 2683 h 10000"/>
                          <a:gd name="connsiteX21" fmla="*/ 7413 w 10000"/>
                          <a:gd name="connsiteY21" fmla="*/ 0 h 10000"/>
                          <a:gd name="connsiteX22" fmla="*/ 6568 w 10000"/>
                          <a:gd name="connsiteY22" fmla="*/ 787 h 10000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3012 w 10000"/>
                          <a:gd name="connsiteY8" fmla="*/ 7814 h 10000"/>
                          <a:gd name="connsiteX9" fmla="*/ 2814 w 10000"/>
                          <a:gd name="connsiteY9" fmla="*/ 8076 h 10000"/>
                          <a:gd name="connsiteX10" fmla="*/ 2664 w 10000"/>
                          <a:gd name="connsiteY10" fmla="*/ 8397 h 10000"/>
                          <a:gd name="connsiteX11" fmla="*/ 2615 w 10000"/>
                          <a:gd name="connsiteY11" fmla="*/ 8747 h 10000"/>
                          <a:gd name="connsiteX12" fmla="*/ 2590 w 10000"/>
                          <a:gd name="connsiteY12" fmla="*/ 9097 h 10000"/>
                          <a:gd name="connsiteX13" fmla="*/ 2639 w 10000"/>
                          <a:gd name="connsiteY13" fmla="*/ 9446 h 10000"/>
                          <a:gd name="connsiteX14" fmla="*/ 2764 w 10000"/>
                          <a:gd name="connsiteY14" fmla="*/ 9767 h 10000"/>
                          <a:gd name="connsiteX15" fmla="*/ 2962 w 10000"/>
                          <a:gd name="connsiteY15" fmla="*/ 10000 h 10000"/>
                          <a:gd name="connsiteX16" fmla="*/ 4852 w 10000"/>
                          <a:gd name="connsiteY16" fmla="*/ 8718 h 10000"/>
                          <a:gd name="connsiteX17" fmla="*/ 9130 w 10000"/>
                          <a:gd name="connsiteY17" fmla="*/ 4052 h 10000"/>
                          <a:gd name="connsiteX18" fmla="*/ 9926 w 10000"/>
                          <a:gd name="connsiteY18" fmla="*/ 2887 h 10000"/>
                          <a:gd name="connsiteX19" fmla="*/ 10000 w 10000"/>
                          <a:gd name="connsiteY19" fmla="*/ 2683 h 10000"/>
                          <a:gd name="connsiteX20" fmla="*/ 7413 w 10000"/>
                          <a:gd name="connsiteY20" fmla="*/ 0 h 10000"/>
                          <a:gd name="connsiteX21" fmla="*/ 6568 w 10000"/>
                          <a:gd name="connsiteY21" fmla="*/ 787 h 10000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3012 w 10000"/>
                          <a:gd name="connsiteY8" fmla="*/ 7814 h 10000"/>
                          <a:gd name="connsiteX9" fmla="*/ 2664 w 10000"/>
                          <a:gd name="connsiteY9" fmla="*/ 8397 h 10000"/>
                          <a:gd name="connsiteX10" fmla="*/ 2615 w 10000"/>
                          <a:gd name="connsiteY10" fmla="*/ 8747 h 10000"/>
                          <a:gd name="connsiteX11" fmla="*/ 2590 w 10000"/>
                          <a:gd name="connsiteY11" fmla="*/ 9097 h 10000"/>
                          <a:gd name="connsiteX12" fmla="*/ 2639 w 10000"/>
                          <a:gd name="connsiteY12" fmla="*/ 9446 h 10000"/>
                          <a:gd name="connsiteX13" fmla="*/ 2764 w 10000"/>
                          <a:gd name="connsiteY13" fmla="*/ 9767 h 10000"/>
                          <a:gd name="connsiteX14" fmla="*/ 2962 w 10000"/>
                          <a:gd name="connsiteY14" fmla="*/ 10000 h 10000"/>
                          <a:gd name="connsiteX15" fmla="*/ 4852 w 10000"/>
                          <a:gd name="connsiteY15" fmla="*/ 8718 h 10000"/>
                          <a:gd name="connsiteX16" fmla="*/ 9130 w 10000"/>
                          <a:gd name="connsiteY16" fmla="*/ 4052 h 10000"/>
                          <a:gd name="connsiteX17" fmla="*/ 9926 w 10000"/>
                          <a:gd name="connsiteY17" fmla="*/ 2887 h 10000"/>
                          <a:gd name="connsiteX18" fmla="*/ 10000 w 10000"/>
                          <a:gd name="connsiteY18" fmla="*/ 2683 h 10000"/>
                          <a:gd name="connsiteX19" fmla="*/ 7413 w 10000"/>
                          <a:gd name="connsiteY19" fmla="*/ 0 h 10000"/>
                          <a:gd name="connsiteX20" fmla="*/ 6568 w 10000"/>
                          <a:gd name="connsiteY20" fmla="*/ 787 h 10000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2664 w 10000"/>
                          <a:gd name="connsiteY8" fmla="*/ 8397 h 10000"/>
                          <a:gd name="connsiteX9" fmla="*/ 2615 w 10000"/>
                          <a:gd name="connsiteY9" fmla="*/ 8747 h 10000"/>
                          <a:gd name="connsiteX10" fmla="*/ 2590 w 10000"/>
                          <a:gd name="connsiteY10" fmla="*/ 9097 h 10000"/>
                          <a:gd name="connsiteX11" fmla="*/ 2639 w 10000"/>
                          <a:gd name="connsiteY11" fmla="*/ 9446 h 10000"/>
                          <a:gd name="connsiteX12" fmla="*/ 2764 w 10000"/>
                          <a:gd name="connsiteY12" fmla="*/ 9767 h 10000"/>
                          <a:gd name="connsiteX13" fmla="*/ 2962 w 10000"/>
                          <a:gd name="connsiteY13" fmla="*/ 10000 h 10000"/>
                          <a:gd name="connsiteX14" fmla="*/ 4852 w 10000"/>
                          <a:gd name="connsiteY14" fmla="*/ 8718 h 10000"/>
                          <a:gd name="connsiteX15" fmla="*/ 9130 w 10000"/>
                          <a:gd name="connsiteY15" fmla="*/ 4052 h 10000"/>
                          <a:gd name="connsiteX16" fmla="*/ 9926 w 10000"/>
                          <a:gd name="connsiteY16" fmla="*/ 2887 h 10000"/>
                          <a:gd name="connsiteX17" fmla="*/ 10000 w 10000"/>
                          <a:gd name="connsiteY17" fmla="*/ 2683 h 10000"/>
                          <a:gd name="connsiteX18" fmla="*/ 7413 w 10000"/>
                          <a:gd name="connsiteY18" fmla="*/ 0 h 10000"/>
                          <a:gd name="connsiteX19" fmla="*/ 6568 w 10000"/>
                          <a:gd name="connsiteY19" fmla="*/ 787 h 10000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2615 w 10000"/>
                          <a:gd name="connsiteY8" fmla="*/ 8747 h 10000"/>
                          <a:gd name="connsiteX9" fmla="*/ 2590 w 10000"/>
                          <a:gd name="connsiteY9" fmla="*/ 9097 h 10000"/>
                          <a:gd name="connsiteX10" fmla="*/ 2639 w 10000"/>
                          <a:gd name="connsiteY10" fmla="*/ 9446 h 10000"/>
                          <a:gd name="connsiteX11" fmla="*/ 2764 w 10000"/>
                          <a:gd name="connsiteY11" fmla="*/ 9767 h 10000"/>
                          <a:gd name="connsiteX12" fmla="*/ 2962 w 10000"/>
                          <a:gd name="connsiteY12" fmla="*/ 10000 h 10000"/>
                          <a:gd name="connsiteX13" fmla="*/ 4852 w 10000"/>
                          <a:gd name="connsiteY13" fmla="*/ 8718 h 10000"/>
                          <a:gd name="connsiteX14" fmla="*/ 9130 w 10000"/>
                          <a:gd name="connsiteY14" fmla="*/ 4052 h 10000"/>
                          <a:gd name="connsiteX15" fmla="*/ 9926 w 10000"/>
                          <a:gd name="connsiteY15" fmla="*/ 2887 h 10000"/>
                          <a:gd name="connsiteX16" fmla="*/ 10000 w 10000"/>
                          <a:gd name="connsiteY16" fmla="*/ 2683 h 10000"/>
                          <a:gd name="connsiteX17" fmla="*/ 7413 w 10000"/>
                          <a:gd name="connsiteY17" fmla="*/ 0 h 10000"/>
                          <a:gd name="connsiteX18" fmla="*/ 6568 w 10000"/>
                          <a:gd name="connsiteY18" fmla="*/ 787 h 10000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2590 w 10000"/>
                          <a:gd name="connsiteY8" fmla="*/ 9097 h 10000"/>
                          <a:gd name="connsiteX9" fmla="*/ 2639 w 10000"/>
                          <a:gd name="connsiteY9" fmla="*/ 9446 h 10000"/>
                          <a:gd name="connsiteX10" fmla="*/ 2764 w 10000"/>
                          <a:gd name="connsiteY10" fmla="*/ 9767 h 10000"/>
                          <a:gd name="connsiteX11" fmla="*/ 2962 w 10000"/>
                          <a:gd name="connsiteY11" fmla="*/ 10000 h 10000"/>
                          <a:gd name="connsiteX12" fmla="*/ 4852 w 10000"/>
                          <a:gd name="connsiteY12" fmla="*/ 8718 h 10000"/>
                          <a:gd name="connsiteX13" fmla="*/ 9130 w 10000"/>
                          <a:gd name="connsiteY13" fmla="*/ 4052 h 10000"/>
                          <a:gd name="connsiteX14" fmla="*/ 9926 w 10000"/>
                          <a:gd name="connsiteY14" fmla="*/ 2887 h 10000"/>
                          <a:gd name="connsiteX15" fmla="*/ 10000 w 10000"/>
                          <a:gd name="connsiteY15" fmla="*/ 2683 h 10000"/>
                          <a:gd name="connsiteX16" fmla="*/ 7413 w 10000"/>
                          <a:gd name="connsiteY16" fmla="*/ 0 h 10000"/>
                          <a:gd name="connsiteX17" fmla="*/ 6568 w 10000"/>
                          <a:gd name="connsiteY17" fmla="*/ 787 h 10000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2639 w 10000"/>
                          <a:gd name="connsiteY8" fmla="*/ 9446 h 10000"/>
                          <a:gd name="connsiteX9" fmla="*/ 2764 w 10000"/>
                          <a:gd name="connsiteY9" fmla="*/ 9767 h 10000"/>
                          <a:gd name="connsiteX10" fmla="*/ 2962 w 10000"/>
                          <a:gd name="connsiteY10" fmla="*/ 10000 h 10000"/>
                          <a:gd name="connsiteX11" fmla="*/ 4852 w 10000"/>
                          <a:gd name="connsiteY11" fmla="*/ 8718 h 10000"/>
                          <a:gd name="connsiteX12" fmla="*/ 9130 w 10000"/>
                          <a:gd name="connsiteY12" fmla="*/ 4052 h 10000"/>
                          <a:gd name="connsiteX13" fmla="*/ 9926 w 10000"/>
                          <a:gd name="connsiteY13" fmla="*/ 2887 h 10000"/>
                          <a:gd name="connsiteX14" fmla="*/ 10000 w 10000"/>
                          <a:gd name="connsiteY14" fmla="*/ 2683 h 10000"/>
                          <a:gd name="connsiteX15" fmla="*/ 7413 w 10000"/>
                          <a:gd name="connsiteY15" fmla="*/ 0 h 10000"/>
                          <a:gd name="connsiteX16" fmla="*/ 6568 w 10000"/>
                          <a:gd name="connsiteY16" fmla="*/ 787 h 10000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2764 w 10000"/>
                          <a:gd name="connsiteY8" fmla="*/ 9767 h 10000"/>
                          <a:gd name="connsiteX9" fmla="*/ 2962 w 10000"/>
                          <a:gd name="connsiteY9" fmla="*/ 10000 h 10000"/>
                          <a:gd name="connsiteX10" fmla="*/ 4852 w 10000"/>
                          <a:gd name="connsiteY10" fmla="*/ 8718 h 10000"/>
                          <a:gd name="connsiteX11" fmla="*/ 9130 w 10000"/>
                          <a:gd name="connsiteY11" fmla="*/ 4052 h 10000"/>
                          <a:gd name="connsiteX12" fmla="*/ 9926 w 10000"/>
                          <a:gd name="connsiteY12" fmla="*/ 2887 h 10000"/>
                          <a:gd name="connsiteX13" fmla="*/ 10000 w 10000"/>
                          <a:gd name="connsiteY13" fmla="*/ 2683 h 10000"/>
                          <a:gd name="connsiteX14" fmla="*/ 7413 w 10000"/>
                          <a:gd name="connsiteY14" fmla="*/ 0 h 10000"/>
                          <a:gd name="connsiteX15" fmla="*/ 6568 w 10000"/>
                          <a:gd name="connsiteY15" fmla="*/ 787 h 10000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2962 w 10000"/>
                          <a:gd name="connsiteY8" fmla="*/ 10000 h 10000"/>
                          <a:gd name="connsiteX9" fmla="*/ 4852 w 10000"/>
                          <a:gd name="connsiteY9" fmla="*/ 8718 h 10000"/>
                          <a:gd name="connsiteX10" fmla="*/ 9130 w 10000"/>
                          <a:gd name="connsiteY10" fmla="*/ 4052 h 10000"/>
                          <a:gd name="connsiteX11" fmla="*/ 9926 w 10000"/>
                          <a:gd name="connsiteY11" fmla="*/ 2887 h 10000"/>
                          <a:gd name="connsiteX12" fmla="*/ 10000 w 10000"/>
                          <a:gd name="connsiteY12" fmla="*/ 2683 h 10000"/>
                          <a:gd name="connsiteX13" fmla="*/ 7413 w 10000"/>
                          <a:gd name="connsiteY13" fmla="*/ 0 h 10000"/>
                          <a:gd name="connsiteX14" fmla="*/ 6568 w 10000"/>
                          <a:gd name="connsiteY14" fmla="*/ 787 h 10000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2962 w 10000"/>
                          <a:gd name="connsiteY8" fmla="*/ 10000 h 10000"/>
                          <a:gd name="connsiteX9" fmla="*/ 4852 w 10000"/>
                          <a:gd name="connsiteY9" fmla="*/ 8718 h 10000"/>
                          <a:gd name="connsiteX10" fmla="*/ 9130 w 10000"/>
                          <a:gd name="connsiteY10" fmla="*/ 4052 h 10000"/>
                          <a:gd name="connsiteX11" fmla="*/ 9926 w 10000"/>
                          <a:gd name="connsiteY11" fmla="*/ 2887 h 10000"/>
                          <a:gd name="connsiteX12" fmla="*/ 10000 w 10000"/>
                          <a:gd name="connsiteY12" fmla="*/ 2683 h 10000"/>
                          <a:gd name="connsiteX13" fmla="*/ 7413 w 10000"/>
                          <a:gd name="connsiteY13" fmla="*/ 0 h 10000"/>
                          <a:gd name="connsiteX14" fmla="*/ 6568 w 10000"/>
                          <a:gd name="connsiteY14" fmla="*/ 787 h 10000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2962 w 10000"/>
                          <a:gd name="connsiteY8" fmla="*/ 10000 h 10000"/>
                          <a:gd name="connsiteX9" fmla="*/ 4852 w 10000"/>
                          <a:gd name="connsiteY9" fmla="*/ 8718 h 10000"/>
                          <a:gd name="connsiteX10" fmla="*/ 9130 w 10000"/>
                          <a:gd name="connsiteY10" fmla="*/ 4052 h 10000"/>
                          <a:gd name="connsiteX11" fmla="*/ 9926 w 10000"/>
                          <a:gd name="connsiteY11" fmla="*/ 2887 h 10000"/>
                          <a:gd name="connsiteX12" fmla="*/ 10000 w 10000"/>
                          <a:gd name="connsiteY12" fmla="*/ 2683 h 10000"/>
                          <a:gd name="connsiteX13" fmla="*/ 7413 w 10000"/>
                          <a:gd name="connsiteY13" fmla="*/ 0 h 10000"/>
                          <a:gd name="connsiteX14" fmla="*/ 6568 w 10000"/>
                          <a:gd name="connsiteY14" fmla="*/ 787 h 10000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2962 w 10000"/>
                          <a:gd name="connsiteY8" fmla="*/ 10000 h 10000"/>
                          <a:gd name="connsiteX9" fmla="*/ 4852 w 10000"/>
                          <a:gd name="connsiteY9" fmla="*/ 8718 h 10000"/>
                          <a:gd name="connsiteX10" fmla="*/ 9130 w 10000"/>
                          <a:gd name="connsiteY10" fmla="*/ 4052 h 10000"/>
                          <a:gd name="connsiteX11" fmla="*/ 9926 w 10000"/>
                          <a:gd name="connsiteY11" fmla="*/ 2887 h 10000"/>
                          <a:gd name="connsiteX12" fmla="*/ 10000 w 10000"/>
                          <a:gd name="connsiteY12" fmla="*/ 2683 h 10000"/>
                          <a:gd name="connsiteX13" fmla="*/ 7413 w 10000"/>
                          <a:gd name="connsiteY13" fmla="*/ 0 h 10000"/>
                          <a:gd name="connsiteX14" fmla="*/ 6568 w 10000"/>
                          <a:gd name="connsiteY14" fmla="*/ 787 h 10000"/>
                          <a:gd name="connsiteX0" fmla="*/ 6568 w 10000"/>
                          <a:gd name="connsiteY0" fmla="*/ 787 h 10000"/>
                          <a:gd name="connsiteX1" fmla="*/ 1942 w 10000"/>
                          <a:gd name="connsiteY1" fmla="*/ 2566 h 10000"/>
                          <a:gd name="connsiteX2" fmla="*/ 3 w 10000"/>
                          <a:gd name="connsiteY2" fmla="*/ 5802 h 10000"/>
                          <a:gd name="connsiteX3" fmla="*/ 40 w 10000"/>
                          <a:gd name="connsiteY3" fmla="*/ 8076 h 10000"/>
                          <a:gd name="connsiteX4" fmla="*/ 1618 w 10000"/>
                          <a:gd name="connsiteY4" fmla="*/ 8076 h 10000"/>
                          <a:gd name="connsiteX5" fmla="*/ 1817 w 10000"/>
                          <a:gd name="connsiteY5" fmla="*/ 6444 h 10000"/>
                          <a:gd name="connsiteX6" fmla="*/ 3061 w 10000"/>
                          <a:gd name="connsiteY6" fmla="*/ 4752 h 10000"/>
                          <a:gd name="connsiteX7" fmla="*/ 4504 w 10000"/>
                          <a:gd name="connsiteY7" fmla="*/ 5860 h 10000"/>
                          <a:gd name="connsiteX8" fmla="*/ 2962 w 10000"/>
                          <a:gd name="connsiteY8" fmla="*/ 10000 h 10000"/>
                          <a:gd name="connsiteX9" fmla="*/ 4852 w 10000"/>
                          <a:gd name="connsiteY9" fmla="*/ 8718 h 10000"/>
                          <a:gd name="connsiteX10" fmla="*/ 9130 w 10000"/>
                          <a:gd name="connsiteY10" fmla="*/ 4052 h 10000"/>
                          <a:gd name="connsiteX11" fmla="*/ 9926 w 10000"/>
                          <a:gd name="connsiteY11" fmla="*/ 2887 h 10000"/>
                          <a:gd name="connsiteX12" fmla="*/ 10000 w 10000"/>
                          <a:gd name="connsiteY12" fmla="*/ 2683 h 10000"/>
                          <a:gd name="connsiteX13" fmla="*/ 7413 w 10000"/>
                          <a:gd name="connsiteY13" fmla="*/ 0 h 10000"/>
                          <a:gd name="connsiteX14" fmla="*/ 6568 w 10000"/>
                          <a:gd name="connsiteY14" fmla="*/ 787 h 10000"/>
                          <a:gd name="connsiteX0" fmla="*/ 6767 w 10199"/>
                          <a:gd name="connsiteY0" fmla="*/ 787 h 10000"/>
                          <a:gd name="connsiteX1" fmla="*/ 2141 w 10199"/>
                          <a:gd name="connsiteY1" fmla="*/ 2566 h 10000"/>
                          <a:gd name="connsiteX2" fmla="*/ 202 w 10199"/>
                          <a:gd name="connsiteY2" fmla="*/ 5802 h 10000"/>
                          <a:gd name="connsiteX3" fmla="*/ 5 w 10199"/>
                          <a:gd name="connsiteY3" fmla="*/ 7459 h 10000"/>
                          <a:gd name="connsiteX4" fmla="*/ 1817 w 10199"/>
                          <a:gd name="connsiteY4" fmla="*/ 8076 h 10000"/>
                          <a:gd name="connsiteX5" fmla="*/ 2016 w 10199"/>
                          <a:gd name="connsiteY5" fmla="*/ 6444 h 10000"/>
                          <a:gd name="connsiteX6" fmla="*/ 3260 w 10199"/>
                          <a:gd name="connsiteY6" fmla="*/ 4752 h 10000"/>
                          <a:gd name="connsiteX7" fmla="*/ 4703 w 10199"/>
                          <a:gd name="connsiteY7" fmla="*/ 5860 h 10000"/>
                          <a:gd name="connsiteX8" fmla="*/ 3161 w 10199"/>
                          <a:gd name="connsiteY8" fmla="*/ 10000 h 10000"/>
                          <a:gd name="connsiteX9" fmla="*/ 5051 w 10199"/>
                          <a:gd name="connsiteY9" fmla="*/ 8718 h 10000"/>
                          <a:gd name="connsiteX10" fmla="*/ 9329 w 10199"/>
                          <a:gd name="connsiteY10" fmla="*/ 4052 h 10000"/>
                          <a:gd name="connsiteX11" fmla="*/ 10125 w 10199"/>
                          <a:gd name="connsiteY11" fmla="*/ 2887 h 10000"/>
                          <a:gd name="connsiteX12" fmla="*/ 10199 w 10199"/>
                          <a:gd name="connsiteY12" fmla="*/ 2683 h 10000"/>
                          <a:gd name="connsiteX13" fmla="*/ 7612 w 10199"/>
                          <a:gd name="connsiteY13" fmla="*/ 0 h 10000"/>
                          <a:gd name="connsiteX14" fmla="*/ 6767 w 10199"/>
                          <a:gd name="connsiteY14" fmla="*/ 787 h 10000"/>
                          <a:gd name="connsiteX0" fmla="*/ 6767 w 10199"/>
                          <a:gd name="connsiteY0" fmla="*/ 787 h 10000"/>
                          <a:gd name="connsiteX1" fmla="*/ 2141 w 10199"/>
                          <a:gd name="connsiteY1" fmla="*/ 2566 h 10000"/>
                          <a:gd name="connsiteX2" fmla="*/ 202 w 10199"/>
                          <a:gd name="connsiteY2" fmla="*/ 5802 h 10000"/>
                          <a:gd name="connsiteX3" fmla="*/ 5 w 10199"/>
                          <a:gd name="connsiteY3" fmla="*/ 7459 h 10000"/>
                          <a:gd name="connsiteX4" fmla="*/ 1642 w 10199"/>
                          <a:gd name="connsiteY4" fmla="*/ 7733 h 10000"/>
                          <a:gd name="connsiteX5" fmla="*/ 2016 w 10199"/>
                          <a:gd name="connsiteY5" fmla="*/ 6444 h 10000"/>
                          <a:gd name="connsiteX6" fmla="*/ 3260 w 10199"/>
                          <a:gd name="connsiteY6" fmla="*/ 4752 h 10000"/>
                          <a:gd name="connsiteX7" fmla="*/ 4703 w 10199"/>
                          <a:gd name="connsiteY7" fmla="*/ 5860 h 10000"/>
                          <a:gd name="connsiteX8" fmla="*/ 3161 w 10199"/>
                          <a:gd name="connsiteY8" fmla="*/ 10000 h 10000"/>
                          <a:gd name="connsiteX9" fmla="*/ 5051 w 10199"/>
                          <a:gd name="connsiteY9" fmla="*/ 8718 h 10000"/>
                          <a:gd name="connsiteX10" fmla="*/ 9329 w 10199"/>
                          <a:gd name="connsiteY10" fmla="*/ 4052 h 10000"/>
                          <a:gd name="connsiteX11" fmla="*/ 10125 w 10199"/>
                          <a:gd name="connsiteY11" fmla="*/ 2887 h 10000"/>
                          <a:gd name="connsiteX12" fmla="*/ 10199 w 10199"/>
                          <a:gd name="connsiteY12" fmla="*/ 2683 h 10000"/>
                          <a:gd name="connsiteX13" fmla="*/ 7612 w 10199"/>
                          <a:gd name="connsiteY13" fmla="*/ 0 h 10000"/>
                          <a:gd name="connsiteX14" fmla="*/ 6767 w 10199"/>
                          <a:gd name="connsiteY14" fmla="*/ 787 h 10000"/>
                          <a:gd name="connsiteX0" fmla="*/ 6762 w 10194"/>
                          <a:gd name="connsiteY0" fmla="*/ 787 h 10000"/>
                          <a:gd name="connsiteX1" fmla="*/ 2136 w 10194"/>
                          <a:gd name="connsiteY1" fmla="*/ 2566 h 10000"/>
                          <a:gd name="connsiteX2" fmla="*/ 197 w 10194"/>
                          <a:gd name="connsiteY2" fmla="*/ 5802 h 10000"/>
                          <a:gd name="connsiteX3" fmla="*/ 0 w 10194"/>
                          <a:gd name="connsiteY3" fmla="*/ 7459 h 10000"/>
                          <a:gd name="connsiteX4" fmla="*/ 1637 w 10194"/>
                          <a:gd name="connsiteY4" fmla="*/ 7733 h 10000"/>
                          <a:gd name="connsiteX5" fmla="*/ 2011 w 10194"/>
                          <a:gd name="connsiteY5" fmla="*/ 6444 h 10000"/>
                          <a:gd name="connsiteX6" fmla="*/ 3255 w 10194"/>
                          <a:gd name="connsiteY6" fmla="*/ 4752 h 10000"/>
                          <a:gd name="connsiteX7" fmla="*/ 4698 w 10194"/>
                          <a:gd name="connsiteY7" fmla="*/ 5860 h 10000"/>
                          <a:gd name="connsiteX8" fmla="*/ 3156 w 10194"/>
                          <a:gd name="connsiteY8" fmla="*/ 10000 h 10000"/>
                          <a:gd name="connsiteX9" fmla="*/ 5046 w 10194"/>
                          <a:gd name="connsiteY9" fmla="*/ 8718 h 10000"/>
                          <a:gd name="connsiteX10" fmla="*/ 9324 w 10194"/>
                          <a:gd name="connsiteY10" fmla="*/ 4052 h 10000"/>
                          <a:gd name="connsiteX11" fmla="*/ 10120 w 10194"/>
                          <a:gd name="connsiteY11" fmla="*/ 2887 h 10000"/>
                          <a:gd name="connsiteX12" fmla="*/ 10194 w 10194"/>
                          <a:gd name="connsiteY12" fmla="*/ 2683 h 10000"/>
                          <a:gd name="connsiteX13" fmla="*/ 7607 w 10194"/>
                          <a:gd name="connsiteY13" fmla="*/ 0 h 10000"/>
                          <a:gd name="connsiteX14" fmla="*/ 6762 w 10194"/>
                          <a:gd name="connsiteY14" fmla="*/ 787 h 10000"/>
                          <a:gd name="connsiteX0" fmla="*/ 6803 w 10235"/>
                          <a:gd name="connsiteY0" fmla="*/ 787 h 10000"/>
                          <a:gd name="connsiteX1" fmla="*/ 2177 w 10235"/>
                          <a:gd name="connsiteY1" fmla="*/ 2566 h 10000"/>
                          <a:gd name="connsiteX2" fmla="*/ 238 w 10235"/>
                          <a:gd name="connsiteY2" fmla="*/ 5802 h 10000"/>
                          <a:gd name="connsiteX3" fmla="*/ 0 w 10235"/>
                          <a:gd name="connsiteY3" fmla="*/ 7459 h 10000"/>
                          <a:gd name="connsiteX4" fmla="*/ 1678 w 10235"/>
                          <a:gd name="connsiteY4" fmla="*/ 7733 h 10000"/>
                          <a:gd name="connsiteX5" fmla="*/ 2052 w 10235"/>
                          <a:gd name="connsiteY5" fmla="*/ 6444 h 10000"/>
                          <a:gd name="connsiteX6" fmla="*/ 3296 w 10235"/>
                          <a:gd name="connsiteY6" fmla="*/ 4752 h 10000"/>
                          <a:gd name="connsiteX7" fmla="*/ 4739 w 10235"/>
                          <a:gd name="connsiteY7" fmla="*/ 5860 h 10000"/>
                          <a:gd name="connsiteX8" fmla="*/ 3197 w 10235"/>
                          <a:gd name="connsiteY8" fmla="*/ 10000 h 10000"/>
                          <a:gd name="connsiteX9" fmla="*/ 5087 w 10235"/>
                          <a:gd name="connsiteY9" fmla="*/ 8718 h 10000"/>
                          <a:gd name="connsiteX10" fmla="*/ 9365 w 10235"/>
                          <a:gd name="connsiteY10" fmla="*/ 4052 h 10000"/>
                          <a:gd name="connsiteX11" fmla="*/ 10161 w 10235"/>
                          <a:gd name="connsiteY11" fmla="*/ 2887 h 10000"/>
                          <a:gd name="connsiteX12" fmla="*/ 10235 w 10235"/>
                          <a:gd name="connsiteY12" fmla="*/ 2683 h 10000"/>
                          <a:gd name="connsiteX13" fmla="*/ 7648 w 10235"/>
                          <a:gd name="connsiteY13" fmla="*/ 0 h 10000"/>
                          <a:gd name="connsiteX14" fmla="*/ 6803 w 10235"/>
                          <a:gd name="connsiteY14" fmla="*/ 787 h 10000"/>
                          <a:gd name="connsiteX0" fmla="*/ 6803 w 10235"/>
                          <a:gd name="connsiteY0" fmla="*/ 787 h 10000"/>
                          <a:gd name="connsiteX1" fmla="*/ 2177 w 10235"/>
                          <a:gd name="connsiteY1" fmla="*/ 2566 h 10000"/>
                          <a:gd name="connsiteX2" fmla="*/ 238 w 10235"/>
                          <a:gd name="connsiteY2" fmla="*/ 5802 h 10000"/>
                          <a:gd name="connsiteX3" fmla="*/ 0 w 10235"/>
                          <a:gd name="connsiteY3" fmla="*/ 7459 h 10000"/>
                          <a:gd name="connsiteX4" fmla="*/ 1678 w 10235"/>
                          <a:gd name="connsiteY4" fmla="*/ 7733 h 10000"/>
                          <a:gd name="connsiteX5" fmla="*/ 2052 w 10235"/>
                          <a:gd name="connsiteY5" fmla="*/ 6444 h 10000"/>
                          <a:gd name="connsiteX6" fmla="*/ 3296 w 10235"/>
                          <a:gd name="connsiteY6" fmla="*/ 4752 h 10000"/>
                          <a:gd name="connsiteX7" fmla="*/ 4739 w 10235"/>
                          <a:gd name="connsiteY7" fmla="*/ 5860 h 10000"/>
                          <a:gd name="connsiteX8" fmla="*/ 3197 w 10235"/>
                          <a:gd name="connsiteY8" fmla="*/ 10000 h 10000"/>
                          <a:gd name="connsiteX9" fmla="*/ 5087 w 10235"/>
                          <a:gd name="connsiteY9" fmla="*/ 8718 h 10000"/>
                          <a:gd name="connsiteX10" fmla="*/ 9365 w 10235"/>
                          <a:gd name="connsiteY10" fmla="*/ 4052 h 10000"/>
                          <a:gd name="connsiteX11" fmla="*/ 10161 w 10235"/>
                          <a:gd name="connsiteY11" fmla="*/ 2887 h 10000"/>
                          <a:gd name="connsiteX12" fmla="*/ 10235 w 10235"/>
                          <a:gd name="connsiteY12" fmla="*/ 2683 h 10000"/>
                          <a:gd name="connsiteX13" fmla="*/ 7648 w 10235"/>
                          <a:gd name="connsiteY13" fmla="*/ 0 h 10000"/>
                          <a:gd name="connsiteX14" fmla="*/ 6803 w 10235"/>
                          <a:gd name="connsiteY14" fmla="*/ 787 h 10000"/>
                          <a:gd name="connsiteX0" fmla="*/ 6803 w 10235"/>
                          <a:gd name="connsiteY0" fmla="*/ 787 h 10000"/>
                          <a:gd name="connsiteX1" fmla="*/ 2177 w 10235"/>
                          <a:gd name="connsiteY1" fmla="*/ 2566 h 10000"/>
                          <a:gd name="connsiteX2" fmla="*/ 238 w 10235"/>
                          <a:gd name="connsiteY2" fmla="*/ 5802 h 10000"/>
                          <a:gd name="connsiteX3" fmla="*/ 0 w 10235"/>
                          <a:gd name="connsiteY3" fmla="*/ 7459 h 10000"/>
                          <a:gd name="connsiteX4" fmla="*/ 1678 w 10235"/>
                          <a:gd name="connsiteY4" fmla="*/ 7733 h 10000"/>
                          <a:gd name="connsiteX5" fmla="*/ 2052 w 10235"/>
                          <a:gd name="connsiteY5" fmla="*/ 6444 h 10000"/>
                          <a:gd name="connsiteX6" fmla="*/ 3296 w 10235"/>
                          <a:gd name="connsiteY6" fmla="*/ 4752 h 10000"/>
                          <a:gd name="connsiteX7" fmla="*/ 4739 w 10235"/>
                          <a:gd name="connsiteY7" fmla="*/ 5860 h 10000"/>
                          <a:gd name="connsiteX8" fmla="*/ 3197 w 10235"/>
                          <a:gd name="connsiteY8" fmla="*/ 10000 h 10000"/>
                          <a:gd name="connsiteX9" fmla="*/ 5087 w 10235"/>
                          <a:gd name="connsiteY9" fmla="*/ 8718 h 10000"/>
                          <a:gd name="connsiteX10" fmla="*/ 9365 w 10235"/>
                          <a:gd name="connsiteY10" fmla="*/ 4052 h 10000"/>
                          <a:gd name="connsiteX11" fmla="*/ 10161 w 10235"/>
                          <a:gd name="connsiteY11" fmla="*/ 2887 h 10000"/>
                          <a:gd name="connsiteX12" fmla="*/ 10235 w 10235"/>
                          <a:gd name="connsiteY12" fmla="*/ 2683 h 10000"/>
                          <a:gd name="connsiteX13" fmla="*/ 7648 w 10235"/>
                          <a:gd name="connsiteY13" fmla="*/ 0 h 10000"/>
                          <a:gd name="connsiteX14" fmla="*/ 6803 w 10235"/>
                          <a:gd name="connsiteY14" fmla="*/ 787 h 10000"/>
                          <a:gd name="connsiteX0" fmla="*/ 6803 w 10235"/>
                          <a:gd name="connsiteY0" fmla="*/ 787 h 10000"/>
                          <a:gd name="connsiteX1" fmla="*/ 2177 w 10235"/>
                          <a:gd name="connsiteY1" fmla="*/ 2566 h 10000"/>
                          <a:gd name="connsiteX2" fmla="*/ 238 w 10235"/>
                          <a:gd name="connsiteY2" fmla="*/ 5802 h 10000"/>
                          <a:gd name="connsiteX3" fmla="*/ 0 w 10235"/>
                          <a:gd name="connsiteY3" fmla="*/ 7459 h 10000"/>
                          <a:gd name="connsiteX4" fmla="*/ 1678 w 10235"/>
                          <a:gd name="connsiteY4" fmla="*/ 7733 h 10000"/>
                          <a:gd name="connsiteX5" fmla="*/ 2052 w 10235"/>
                          <a:gd name="connsiteY5" fmla="*/ 6444 h 10000"/>
                          <a:gd name="connsiteX6" fmla="*/ 3296 w 10235"/>
                          <a:gd name="connsiteY6" fmla="*/ 4752 h 10000"/>
                          <a:gd name="connsiteX7" fmla="*/ 4739 w 10235"/>
                          <a:gd name="connsiteY7" fmla="*/ 5860 h 10000"/>
                          <a:gd name="connsiteX8" fmla="*/ 3197 w 10235"/>
                          <a:gd name="connsiteY8" fmla="*/ 10000 h 10000"/>
                          <a:gd name="connsiteX9" fmla="*/ 5087 w 10235"/>
                          <a:gd name="connsiteY9" fmla="*/ 8718 h 10000"/>
                          <a:gd name="connsiteX10" fmla="*/ 9365 w 10235"/>
                          <a:gd name="connsiteY10" fmla="*/ 4052 h 10000"/>
                          <a:gd name="connsiteX11" fmla="*/ 10161 w 10235"/>
                          <a:gd name="connsiteY11" fmla="*/ 2887 h 10000"/>
                          <a:gd name="connsiteX12" fmla="*/ 10235 w 10235"/>
                          <a:gd name="connsiteY12" fmla="*/ 2683 h 10000"/>
                          <a:gd name="connsiteX13" fmla="*/ 7648 w 10235"/>
                          <a:gd name="connsiteY13" fmla="*/ 0 h 10000"/>
                          <a:gd name="connsiteX14" fmla="*/ 6803 w 10235"/>
                          <a:gd name="connsiteY14" fmla="*/ 787 h 10000"/>
                          <a:gd name="connsiteX0" fmla="*/ 6803 w 10235"/>
                          <a:gd name="connsiteY0" fmla="*/ 787 h 10000"/>
                          <a:gd name="connsiteX1" fmla="*/ 2177 w 10235"/>
                          <a:gd name="connsiteY1" fmla="*/ 2566 h 10000"/>
                          <a:gd name="connsiteX2" fmla="*/ 238 w 10235"/>
                          <a:gd name="connsiteY2" fmla="*/ 5802 h 10000"/>
                          <a:gd name="connsiteX3" fmla="*/ 0 w 10235"/>
                          <a:gd name="connsiteY3" fmla="*/ 7459 h 10000"/>
                          <a:gd name="connsiteX4" fmla="*/ 1678 w 10235"/>
                          <a:gd name="connsiteY4" fmla="*/ 7733 h 10000"/>
                          <a:gd name="connsiteX5" fmla="*/ 1971 w 10235"/>
                          <a:gd name="connsiteY5" fmla="*/ 6396 h 10000"/>
                          <a:gd name="connsiteX6" fmla="*/ 3296 w 10235"/>
                          <a:gd name="connsiteY6" fmla="*/ 4752 h 10000"/>
                          <a:gd name="connsiteX7" fmla="*/ 4739 w 10235"/>
                          <a:gd name="connsiteY7" fmla="*/ 5860 h 10000"/>
                          <a:gd name="connsiteX8" fmla="*/ 3197 w 10235"/>
                          <a:gd name="connsiteY8" fmla="*/ 10000 h 10000"/>
                          <a:gd name="connsiteX9" fmla="*/ 5087 w 10235"/>
                          <a:gd name="connsiteY9" fmla="*/ 8718 h 10000"/>
                          <a:gd name="connsiteX10" fmla="*/ 9365 w 10235"/>
                          <a:gd name="connsiteY10" fmla="*/ 4052 h 10000"/>
                          <a:gd name="connsiteX11" fmla="*/ 10161 w 10235"/>
                          <a:gd name="connsiteY11" fmla="*/ 2887 h 10000"/>
                          <a:gd name="connsiteX12" fmla="*/ 10235 w 10235"/>
                          <a:gd name="connsiteY12" fmla="*/ 2683 h 10000"/>
                          <a:gd name="connsiteX13" fmla="*/ 7648 w 10235"/>
                          <a:gd name="connsiteY13" fmla="*/ 0 h 10000"/>
                          <a:gd name="connsiteX14" fmla="*/ 6803 w 10235"/>
                          <a:gd name="connsiteY14" fmla="*/ 787 h 10000"/>
                          <a:gd name="connsiteX0" fmla="*/ 6803 w 10235"/>
                          <a:gd name="connsiteY0" fmla="*/ 787 h 10000"/>
                          <a:gd name="connsiteX1" fmla="*/ 2177 w 10235"/>
                          <a:gd name="connsiteY1" fmla="*/ 2566 h 10000"/>
                          <a:gd name="connsiteX2" fmla="*/ 238 w 10235"/>
                          <a:gd name="connsiteY2" fmla="*/ 5802 h 10000"/>
                          <a:gd name="connsiteX3" fmla="*/ 0 w 10235"/>
                          <a:gd name="connsiteY3" fmla="*/ 7459 h 10000"/>
                          <a:gd name="connsiteX4" fmla="*/ 1678 w 10235"/>
                          <a:gd name="connsiteY4" fmla="*/ 7733 h 10000"/>
                          <a:gd name="connsiteX5" fmla="*/ 1971 w 10235"/>
                          <a:gd name="connsiteY5" fmla="*/ 6396 h 10000"/>
                          <a:gd name="connsiteX6" fmla="*/ 3296 w 10235"/>
                          <a:gd name="connsiteY6" fmla="*/ 4752 h 10000"/>
                          <a:gd name="connsiteX7" fmla="*/ 4739 w 10235"/>
                          <a:gd name="connsiteY7" fmla="*/ 5860 h 10000"/>
                          <a:gd name="connsiteX8" fmla="*/ 3197 w 10235"/>
                          <a:gd name="connsiteY8" fmla="*/ 10000 h 10000"/>
                          <a:gd name="connsiteX9" fmla="*/ 5087 w 10235"/>
                          <a:gd name="connsiteY9" fmla="*/ 8718 h 10000"/>
                          <a:gd name="connsiteX10" fmla="*/ 9365 w 10235"/>
                          <a:gd name="connsiteY10" fmla="*/ 4052 h 10000"/>
                          <a:gd name="connsiteX11" fmla="*/ 10161 w 10235"/>
                          <a:gd name="connsiteY11" fmla="*/ 2887 h 10000"/>
                          <a:gd name="connsiteX12" fmla="*/ 10235 w 10235"/>
                          <a:gd name="connsiteY12" fmla="*/ 2683 h 10000"/>
                          <a:gd name="connsiteX13" fmla="*/ 7648 w 10235"/>
                          <a:gd name="connsiteY13" fmla="*/ 0 h 10000"/>
                          <a:gd name="connsiteX14" fmla="*/ 6803 w 10235"/>
                          <a:gd name="connsiteY14" fmla="*/ 787 h 10000"/>
                          <a:gd name="connsiteX0" fmla="*/ 6803 w 10235"/>
                          <a:gd name="connsiteY0" fmla="*/ 787 h 10000"/>
                          <a:gd name="connsiteX1" fmla="*/ 2177 w 10235"/>
                          <a:gd name="connsiteY1" fmla="*/ 2566 h 10000"/>
                          <a:gd name="connsiteX2" fmla="*/ 238 w 10235"/>
                          <a:gd name="connsiteY2" fmla="*/ 5802 h 10000"/>
                          <a:gd name="connsiteX3" fmla="*/ 0 w 10235"/>
                          <a:gd name="connsiteY3" fmla="*/ 7459 h 10000"/>
                          <a:gd name="connsiteX4" fmla="*/ 1678 w 10235"/>
                          <a:gd name="connsiteY4" fmla="*/ 7733 h 10000"/>
                          <a:gd name="connsiteX5" fmla="*/ 1971 w 10235"/>
                          <a:gd name="connsiteY5" fmla="*/ 6396 h 10000"/>
                          <a:gd name="connsiteX6" fmla="*/ 3296 w 10235"/>
                          <a:gd name="connsiteY6" fmla="*/ 4752 h 10000"/>
                          <a:gd name="connsiteX7" fmla="*/ 4739 w 10235"/>
                          <a:gd name="connsiteY7" fmla="*/ 5860 h 10000"/>
                          <a:gd name="connsiteX8" fmla="*/ 3197 w 10235"/>
                          <a:gd name="connsiteY8" fmla="*/ 10000 h 10000"/>
                          <a:gd name="connsiteX9" fmla="*/ 5087 w 10235"/>
                          <a:gd name="connsiteY9" fmla="*/ 8718 h 10000"/>
                          <a:gd name="connsiteX10" fmla="*/ 9365 w 10235"/>
                          <a:gd name="connsiteY10" fmla="*/ 4052 h 10000"/>
                          <a:gd name="connsiteX11" fmla="*/ 10161 w 10235"/>
                          <a:gd name="connsiteY11" fmla="*/ 2887 h 10000"/>
                          <a:gd name="connsiteX12" fmla="*/ 10235 w 10235"/>
                          <a:gd name="connsiteY12" fmla="*/ 2683 h 10000"/>
                          <a:gd name="connsiteX13" fmla="*/ 7648 w 10235"/>
                          <a:gd name="connsiteY13" fmla="*/ 0 h 10000"/>
                          <a:gd name="connsiteX14" fmla="*/ 6803 w 10235"/>
                          <a:gd name="connsiteY14" fmla="*/ 787 h 10000"/>
                          <a:gd name="connsiteX0" fmla="*/ 6803 w 10235"/>
                          <a:gd name="connsiteY0" fmla="*/ 787 h 10000"/>
                          <a:gd name="connsiteX1" fmla="*/ 2177 w 10235"/>
                          <a:gd name="connsiteY1" fmla="*/ 2566 h 10000"/>
                          <a:gd name="connsiteX2" fmla="*/ 238 w 10235"/>
                          <a:gd name="connsiteY2" fmla="*/ 5802 h 10000"/>
                          <a:gd name="connsiteX3" fmla="*/ 0 w 10235"/>
                          <a:gd name="connsiteY3" fmla="*/ 7459 h 10000"/>
                          <a:gd name="connsiteX4" fmla="*/ 1678 w 10235"/>
                          <a:gd name="connsiteY4" fmla="*/ 7733 h 10000"/>
                          <a:gd name="connsiteX5" fmla="*/ 1971 w 10235"/>
                          <a:gd name="connsiteY5" fmla="*/ 6396 h 10000"/>
                          <a:gd name="connsiteX6" fmla="*/ 3296 w 10235"/>
                          <a:gd name="connsiteY6" fmla="*/ 4752 h 10000"/>
                          <a:gd name="connsiteX7" fmla="*/ 4739 w 10235"/>
                          <a:gd name="connsiteY7" fmla="*/ 5860 h 10000"/>
                          <a:gd name="connsiteX8" fmla="*/ 3197 w 10235"/>
                          <a:gd name="connsiteY8" fmla="*/ 10000 h 10000"/>
                          <a:gd name="connsiteX9" fmla="*/ 5087 w 10235"/>
                          <a:gd name="connsiteY9" fmla="*/ 8718 h 10000"/>
                          <a:gd name="connsiteX10" fmla="*/ 9365 w 10235"/>
                          <a:gd name="connsiteY10" fmla="*/ 4052 h 10000"/>
                          <a:gd name="connsiteX11" fmla="*/ 10161 w 10235"/>
                          <a:gd name="connsiteY11" fmla="*/ 2887 h 10000"/>
                          <a:gd name="connsiteX12" fmla="*/ 10235 w 10235"/>
                          <a:gd name="connsiteY12" fmla="*/ 2683 h 10000"/>
                          <a:gd name="connsiteX13" fmla="*/ 7648 w 10235"/>
                          <a:gd name="connsiteY13" fmla="*/ 0 h 10000"/>
                          <a:gd name="connsiteX14" fmla="*/ 6803 w 10235"/>
                          <a:gd name="connsiteY14" fmla="*/ 787 h 10000"/>
                          <a:gd name="connsiteX0" fmla="*/ 6803 w 10235"/>
                          <a:gd name="connsiteY0" fmla="*/ 787 h 10000"/>
                          <a:gd name="connsiteX1" fmla="*/ 2177 w 10235"/>
                          <a:gd name="connsiteY1" fmla="*/ 2566 h 10000"/>
                          <a:gd name="connsiteX2" fmla="*/ 238 w 10235"/>
                          <a:gd name="connsiteY2" fmla="*/ 5802 h 10000"/>
                          <a:gd name="connsiteX3" fmla="*/ 0 w 10235"/>
                          <a:gd name="connsiteY3" fmla="*/ 7459 h 10000"/>
                          <a:gd name="connsiteX4" fmla="*/ 1678 w 10235"/>
                          <a:gd name="connsiteY4" fmla="*/ 7733 h 10000"/>
                          <a:gd name="connsiteX5" fmla="*/ 1971 w 10235"/>
                          <a:gd name="connsiteY5" fmla="*/ 6396 h 10000"/>
                          <a:gd name="connsiteX6" fmla="*/ 3296 w 10235"/>
                          <a:gd name="connsiteY6" fmla="*/ 4752 h 10000"/>
                          <a:gd name="connsiteX7" fmla="*/ 4739 w 10235"/>
                          <a:gd name="connsiteY7" fmla="*/ 5860 h 10000"/>
                          <a:gd name="connsiteX8" fmla="*/ 3197 w 10235"/>
                          <a:gd name="connsiteY8" fmla="*/ 10000 h 10000"/>
                          <a:gd name="connsiteX9" fmla="*/ 5087 w 10235"/>
                          <a:gd name="connsiteY9" fmla="*/ 8718 h 10000"/>
                          <a:gd name="connsiteX10" fmla="*/ 9365 w 10235"/>
                          <a:gd name="connsiteY10" fmla="*/ 4052 h 10000"/>
                          <a:gd name="connsiteX11" fmla="*/ 10161 w 10235"/>
                          <a:gd name="connsiteY11" fmla="*/ 2887 h 10000"/>
                          <a:gd name="connsiteX12" fmla="*/ 10235 w 10235"/>
                          <a:gd name="connsiteY12" fmla="*/ 2683 h 10000"/>
                          <a:gd name="connsiteX13" fmla="*/ 7648 w 10235"/>
                          <a:gd name="connsiteY13" fmla="*/ 0 h 10000"/>
                          <a:gd name="connsiteX14" fmla="*/ 6803 w 10235"/>
                          <a:gd name="connsiteY14" fmla="*/ 787 h 10000"/>
                          <a:gd name="connsiteX0" fmla="*/ 6803 w 10235"/>
                          <a:gd name="connsiteY0" fmla="*/ 787 h 10000"/>
                          <a:gd name="connsiteX1" fmla="*/ 2177 w 10235"/>
                          <a:gd name="connsiteY1" fmla="*/ 2566 h 10000"/>
                          <a:gd name="connsiteX2" fmla="*/ 238 w 10235"/>
                          <a:gd name="connsiteY2" fmla="*/ 5802 h 10000"/>
                          <a:gd name="connsiteX3" fmla="*/ 0 w 10235"/>
                          <a:gd name="connsiteY3" fmla="*/ 7459 h 10000"/>
                          <a:gd name="connsiteX4" fmla="*/ 1678 w 10235"/>
                          <a:gd name="connsiteY4" fmla="*/ 7733 h 10000"/>
                          <a:gd name="connsiteX5" fmla="*/ 1971 w 10235"/>
                          <a:gd name="connsiteY5" fmla="*/ 6396 h 10000"/>
                          <a:gd name="connsiteX6" fmla="*/ 3296 w 10235"/>
                          <a:gd name="connsiteY6" fmla="*/ 4752 h 10000"/>
                          <a:gd name="connsiteX7" fmla="*/ 4739 w 10235"/>
                          <a:gd name="connsiteY7" fmla="*/ 5860 h 10000"/>
                          <a:gd name="connsiteX8" fmla="*/ 3197 w 10235"/>
                          <a:gd name="connsiteY8" fmla="*/ 10000 h 10000"/>
                          <a:gd name="connsiteX9" fmla="*/ 5087 w 10235"/>
                          <a:gd name="connsiteY9" fmla="*/ 8718 h 10000"/>
                          <a:gd name="connsiteX10" fmla="*/ 9365 w 10235"/>
                          <a:gd name="connsiteY10" fmla="*/ 4052 h 10000"/>
                          <a:gd name="connsiteX11" fmla="*/ 10161 w 10235"/>
                          <a:gd name="connsiteY11" fmla="*/ 2887 h 10000"/>
                          <a:gd name="connsiteX12" fmla="*/ 10235 w 10235"/>
                          <a:gd name="connsiteY12" fmla="*/ 2683 h 10000"/>
                          <a:gd name="connsiteX13" fmla="*/ 7648 w 10235"/>
                          <a:gd name="connsiteY13" fmla="*/ 0 h 10000"/>
                          <a:gd name="connsiteX14" fmla="*/ 6803 w 10235"/>
                          <a:gd name="connsiteY14" fmla="*/ 787 h 10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0235" h="10000">
                            <a:moveTo>
                              <a:pt x="6803" y="787"/>
                            </a:moveTo>
                            <a:cubicBezTo>
                              <a:pt x="5891" y="1216"/>
                              <a:pt x="3271" y="1730"/>
                              <a:pt x="2177" y="2566"/>
                            </a:cubicBezTo>
                            <a:lnTo>
                              <a:pt x="238" y="5802"/>
                            </a:lnTo>
                            <a:cubicBezTo>
                              <a:pt x="112" y="6452"/>
                              <a:pt x="117" y="6890"/>
                              <a:pt x="0" y="7459"/>
                            </a:cubicBezTo>
                            <a:cubicBezTo>
                              <a:pt x="620" y="9265"/>
                              <a:pt x="1119" y="8857"/>
                              <a:pt x="1678" y="7733"/>
                            </a:cubicBezTo>
                            <a:cubicBezTo>
                              <a:pt x="1744" y="7189"/>
                              <a:pt x="1743" y="7083"/>
                              <a:pt x="1971" y="6396"/>
                            </a:cubicBezTo>
                            <a:lnTo>
                              <a:pt x="3296" y="4752"/>
                            </a:lnTo>
                            <a:cubicBezTo>
                              <a:pt x="4057" y="4612"/>
                              <a:pt x="4723" y="5091"/>
                              <a:pt x="4739" y="5860"/>
                            </a:cubicBezTo>
                            <a:cubicBezTo>
                              <a:pt x="1665" y="8847"/>
                              <a:pt x="3139" y="9524"/>
                              <a:pt x="3197" y="10000"/>
                            </a:cubicBezTo>
                            <a:lnTo>
                              <a:pt x="5087" y="8718"/>
                            </a:lnTo>
                            <a:cubicBezTo>
                              <a:pt x="6622" y="7675"/>
                              <a:pt x="8649" y="6056"/>
                              <a:pt x="9365" y="4052"/>
                            </a:cubicBezTo>
                            <a:cubicBezTo>
                              <a:pt x="9589" y="3678"/>
                              <a:pt x="10016" y="3115"/>
                              <a:pt x="10161" y="2887"/>
                            </a:cubicBezTo>
                            <a:cubicBezTo>
                              <a:pt x="10186" y="2819"/>
                              <a:pt x="10210" y="2751"/>
                              <a:pt x="10235" y="2683"/>
                            </a:cubicBezTo>
                            <a:lnTo>
                              <a:pt x="7648" y="0"/>
                            </a:lnTo>
                            <a:lnTo>
                              <a:pt x="6803" y="787"/>
                            </a:ln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defRPr/>
                        </a:pPr>
                        <a:endParaRPr lang="en-US" kern="0" dirty="0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68" name="Freeform 67"/>
                    <p:cNvSpPr/>
                    <p:nvPr/>
                  </p:nvSpPr>
                  <p:spPr>
                    <a:xfrm rot="20019378">
                      <a:off x="4967068" y="2067477"/>
                      <a:ext cx="382772" cy="295721"/>
                    </a:xfrm>
                    <a:custGeom>
                      <a:avLst/>
                      <a:gdLst>
                        <a:gd name="connsiteX0" fmla="*/ 155064 w 624066"/>
                        <a:gd name="connsiteY0" fmla="*/ 286361 h 493419"/>
                        <a:gd name="connsiteX1" fmla="*/ 168174 w 624066"/>
                        <a:gd name="connsiteY1" fmla="*/ 300342 h 493419"/>
                        <a:gd name="connsiteX2" fmla="*/ 189232 w 624066"/>
                        <a:gd name="connsiteY2" fmla="*/ 315113 h 493419"/>
                        <a:gd name="connsiteX3" fmla="*/ 219281 w 624066"/>
                        <a:gd name="connsiteY3" fmla="*/ 326839 h 493419"/>
                        <a:gd name="connsiteX4" fmla="*/ 232779 w 624066"/>
                        <a:gd name="connsiteY4" fmla="*/ 355985 h 493419"/>
                        <a:gd name="connsiteX5" fmla="*/ 251958 w 624066"/>
                        <a:gd name="connsiteY5" fmla="*/ 381475 h 493419"/>
                        <a:gd name="connsiteX6" fmla="*/ 266934 w 624066"/>
                        <a:gd name="connsiteY6" fmla="*/ 393949 h 493419"/>
                        <a:gd name="connsiteX7" fmla="*/ 248457 w 624066"/>
                        <a:gd name="connsiteY7" fmla="*/ 388544 h 493419"/>
                        <a:gd name="connsiteX8" fmla="*/ 156045 w 624066"/>
                        <a:gd name="connsiteY8" fmla="*/ 292484 h 493419"/>
                        <a:gd name="connsiteX9" fmla="*/ 328156 w 624066"/>
                        <a:gd name="connsiteY9" fmla="*/ 342361 h 493419"/>
                        <a:gd name="connsiteX10" fmla="*/ 326248 w 624066"/>
                        <a:gd name="connsiteY10" fmla="*/ 354191 h 493419"/>
                        <a:gd name="connsiteX11" fmla="*/ 314575 w 624066"/>
                        <a:gd name="connsiteY11" fmla="*/ 390126 h 493419"/>
                        <a:gd name="connsiteX12" fmla="*/ 310079 w 624066"/>
                        <a:gd name="connsiteY12" fmla="*/ 396152 h 493419"/>
                        <a:gd name="connsiteX13" fmla="*/ 292584 w 624066"/>
                        <a:gd name="connsiteY13" fmla="*/ 393291 h 493419"/>
                        <a:gd name="connsiteX14" fmla="*/ 245964 w 624066"/>
                        <a:gd name="connsiteY14" fmla="*/ 352507 h 493419"/>
                        <a:gd name="connsiteX15" fmla="*/ 238398 w 624066"/>
                        <a:gd name="connsiteY15" fmla="*/ 334299 h 493419"/>
                        <a:gd name="connsiteX16" fmla="*/ 244045 w 624066"/>
                        <a:gd name="connsiteY16" fmla="*/ 336502 h 493419"/>
                        <a:gd name="connsiteX17" fmla="*/ 311169 w 624066"/>
                        <a:gd name="connsiteY17" fmla="*/ 344346 h 493419"/>
                        <a:gd name="connsiteX18" fmla="*/ 205763 w 624066"/>
                        <a:gd name="connsiteY18" fmla="*/ 252748 h 493419"/>
                        <a:gd name="connsiteX19" fmla="*/ 208601 w 624066"/>
                        <a:gd name="connsiteY19" fmla="*/ 287326 h 493419"/>
                        <a:gd name="connsiteX20" fmla="*/ 215523 w 624066"/>
                        <a:gd name="connsiteY20" fmla="*/ 314329 h 493419"/>
                        <a:gd name="connsiteX21" fmla="*/ 197282 w 624066"/>
                        <a:gd name="connsiteY21" fmla="*/ 307526 h 493419"/>
                        <a:gd name="connsiteX22" fmla="*/ 153380 w 624066"/>
                        <a:gd name="connsiteY22" fmla="*/ 262490 h 493419"/>
                        <a:gd name="connsiteX23" fmla="*/ 151605 w 624066"/>
                        <a:gd name="connsiteY23" fmla="*/ 252748 h 493419"/>
                        <a:gd name="connsiteX24" fmla="*/ 383938 w 624066"/>
                        <a:gd name="connsiteY24" fmla="*/ 334300 h 493419"/>
                        <a:gd name="connsiteX25" fmla="*/ 376372 w 624066"/>
                        <a:gd name="connsiteY25" fmla="*/ 352507 h 493419"/>
                        <a:gd name="connsiteX26" fmla="*/ 329752 w 624066"/>
                        <a:gd name="connsiteY26" fmla="*/ 393291 h 493419"/>
                        <a:gd name="connsiteX27" fmla="*/ 325294 w 624066"/>
                        <a:gd name="connsiteY27" fmla="*/ 394019 h 493419"/>
                        <a:gd name="connsiteX28" fmla="*/ 333915 w 624066"/>
                        <a:gd name="connsiteY28" fmla="*/ 375576 h 493419"/>
                        <a:gd name="connsiteX29" fmla="*/ 342259 w 624066"/>
                        <a:gd name="connsiteY29" fmla="*/ 340713 h 493419"/>
                        <a:gd name="connsiteX30" fmla="*/ 378292 w 624066"/>
                        <a:gd name="connsiteY30" fmla="*/ 336502 h 493419"/>
                        <a:gd name="connsiteX31" fmla="*/ 334750 w 624066"/>
                        <a:gd name="connsiteY31" fmla="*/ 252748 h 493419"/>
                        <a:gd name="connsiteX32" fmla="*/ 334711 w 624066"/>
                        <a:gd name="connsiteY32" fmla="*/ 287032 h 493419"/>
                        <a:gd name="connsiteX33" fmla="*/ 330025 w 624066"/>
                        <a:gd name="connsiteY33" fmla="*/ 331511 h 493419"/>
                        <a:gd name="connsiteX34" fmla="*/ 311168 w 624066"/>
                        <a:gd name="connsiteY34" fmla="*/ 333616 h 493419"/>
                        <a:gd name="connsiteX35" fmla="*/ 248477 w 624066"/>
                        <a:gd name="connsiteY35" fmla="*/ 326617 h 493419"/>
                        <a:gd name="connsiteX36" fmla="*/ 232772 w 624066"/>
                        <a:gd name="connsiteY36" fmla="*/ 320760 h 493419"/>
                        <a:gd name="connsiteX37" fmla="*/ 226202 w 624066"/>
                        <a:gd name="connsiteY37" fmla="*/ 304949 h 493419"/>
                        <a:gd name="connsiteX38" fmla="*/ 219707 w 624066"/>
                        <a:gd name="connsiteY38" fmla="*/ 252748 h 493419"/>
                        <a:gd name="connsiteX39" fmla="*/ 216754 w 624066"/>
                        <a:gd name="connsiteY39" fmla="*/ 174290 h 493419"/>
                        <a:gd name="connsiteX40" fmla="*/ 208601 w 624066"/>
                        <a:gd name="connsiteY40" fmla="*/ 206093 h 493419"/>
                        <a:gd name="connsiteX41" fmla="*/ 205532 w 624066"/>
                        <a:gd name="connsiteY41" fmla="*/ 243475 h 493419"/>
                        <a:gd name="connsiteX42" fmla="*/ 150302 w 624066"/>
                        <a:gd name="connsiteY42" fmla="*/ 243475 h 493419"/>
                        <a:gd name="connsiteX43" fmla="*/ 153380 w 624066"/>
                        <a:gd name="connsiteY43" fmla="*/ 226586 h 493419"/>
                        <a:gd name="connsiteX44" fmla="*/ 197282 w 624066"/>
                        <a:gd name="connsiteY44" fmla="*/ 181551 h 493419"/>
                        <a:gd name="connsiteX45" fmla="*/ 402629 w 624066"/>
                        <a:gd name="connsiteY45" fmla="*/ 252748 h 493419"/>
                        <a:gd name="connsiteX46" fmla="*/ 396134 w 624066"/>
                        <a:gd name="connsiteY46" fmla="*/ 304949 h 493419"/>
                        <a:gd name="connsiteX47" fmla="*/ 389564 w 624066"/>
                        <a:gd name="connsiteY47" fmla="*/ 320761 h 493419"/>
                        <a:gd name="connsiteX48" fmla="*/ 373861 w 624066"/>
                        <a:gd name="connsiteY48" fmla="*/ 326617 h 493419"/>
                        <a:gd name="connsiteX49" fmla="*/ 343890 w 624066"/>
                        <a:gd name="connsiteY49" fmla="*/ 329963 h 493419"/>
                        <a:gd name="connsiteX50" fmla="*/ 348126 w 624066"/>
                        <a:gd name="connsiteY50" fmla="*/ 289754 h 493419"/>
                        <a:gd name="connsiteX51" fmla="*/ 348168 w 624066"/>
                        <a:gd name="connsiteY51" fmla="*/ 252748 h 493419"/>
                        <a:gd name="connsiteX52" fmla="*/ 469359 w 624066"/>
                        <a:gd name="connsiteY52" fmla="*/ 284138 h 493419"/>
                        <a:gd name="connsiteX53" fmla="*/ 468020 w 624066"/>
                        <a:gd name="connsiteY53" fmla="*/ 292484 h 493419"/>
                        <a:gd name="connsiteX54" fmla="*/ 375608 w 624066"/>
                        <a:gd name="connsiteY54" fmla="*/ 388544 h 493419"/>
                        <a:gd name="connsiteX55" fmla="*/ 354469 w 624066"/>
                        <a:gd name="connsiteY55" fmla="*/ 394729 h 493419"/>
                        <a:gd name="connsiteX56" fmla="*/ 370379 w 624066"/>
                        <a:gd name="connsiteY56" fmla="*/ 381475 h 493419"/>
                        <a:gd name="connsiteX57" fmla="*/ 389559 w 624066"/>
                        <a:gd name="connsiteY57" fmla="*/ 355986 h 493419"/>
                        <a:gd name="connsiteX58" fmla="*/ 403057 w 624066"/>
                        <a:gd name="connsiteY58" fmla="*/ 326839 h 493419"/>
                        <a:gd name="connsiteX59" fmla="*/ 433106 w 624066"/>
                        <a:gd name="connsiteY59" fmla="*/ 315113 h 493419"/>
                        <a:gd name="connsiteX60" fmla="*/ 454163 w 624066"/>
                        <a:gd name="connsiteY60" fmla="*/ 300342 h 493419"/>
                        <a:gd name="connsiteX61" fmla="*/ 470733 w 624066"/>
                        <a:gd name="connsiteY61" fmla="*/ 252748 h 493419"/>
                        <a:gd name="connsiteX62" fmla="*/ 468957 w 624066"/>
                        <a:gd name="connsiteY62" fmla="*/ 262491 h 493419"/>
                        <a:gd name="connsiteX63" fmla="*/ 425055 w 624066"/>
                        <a:gd name="connsiteY63" fmla="*/ 307527 h 493419"/>
                        <a:gd name="connsiteX64" fmla="*/ 406814 w 624066"/>
                        <a:gd name="connsiteY64" fmla="*/ 314329 h 493419"/>
                        <a:gd name="connsiteX65" fmla="*/ 413737 w 624066"/>
                        <a:gd name="connsiteY65" fmla="*/ 287326 h 493419"/>
                        <a:gd name="connsiteX66" fmla="*/ 416575 w 624066"/>
                        <a:gd name="connsiteY66" fmla="*/ 252748 h 493419"/>
                        <a:gd name="connsiteX67" fmla="*/ 325609 w 624066"/>
                        <a:gd name="connsiteY67" fmla="*/ 157073 h 493419"/>
                        <a:gd name="connsiteX68" fmla="*/ 334772 w 624066"/>
                        <a:gd name="connsiteY68" fmla="*/ 233592 h 493419"/>
                        <a:gd name="connsiteX69" fmla="*/ 334760 w 624066"/>
                        <a:gd name="connsiteY69" fmla="*/ 243474 h 493419"/>
                        <a:gd name="connsiteX70" fmla="*/ 219358 w 624066"/>
                        <a:gd name="connsiteY70" fmla="*/ 243474 h 493419"/>
                        <a:gd name="connsiteX71" fmla="*/ 226202 w 624066"/>
                        <a:gd name="connsiteY71" fmla="*/ 188470 h 493419"/>
                        <a:gd name="connsiteX72" fmla="*/ 234907 w 624066"/>
                        <a:gd name="connsiteY72" fmla="*/ 167520 h 493419"/>
                        <a:gd name="connsiteX73" fmla="*/ 248477 w 624066"/>
                        <a:gd name="connsiteY73" fmla="*/ 162460 h 493419"/>
                        <a:gd name="connsiteX74" fmla="*/ 311169 w 624066"/>
                        <a:gd name="connsiteY74" fmla="*/ 155460 h 493419"/>
                        <a:gd name="connsiteX75" fmla="*/ 387429 w 624066"/>
                        <a:gd name="connsiteY75" fmla="*/ 167520 h 493419"/>
                        <a:gd name="connsiteX76" fmla="*/ 396134 w 624066"/>
                        <a:gd name="connsiteY76" fmla="*/ 188470 h 493419"/>
                        <a:gd name="connsiteX77" fmla="*/ 402978 w 624066"/>
                        <a:gd name="connsiteY77" fmla="*/ 243474 h 493419"/>
                        <a:gd name="connsiteX78" fmla="*/ 348179 w 624066"/>
                        <a:gd name="connsiteY78" fmla="*/ 243474 h 493419"/>
                        <a:gd name="connsiteX79" fmla="*/ 348187 w 624066"/>
                        <a:gd name="connsiteY79" fmla="*/ 236314 h 493419"/>
                        <a:gd name="connsiteX80" fmla="*/ 344283 w 624066"/>
                        <a:gd name="connsiteY80" fmla="*/ 191567 h 493419"/>
                        <a:gd name="connsiteX81" fmla="*/ 338562 w 624066"/>
                        <a:gd name="connsiteY81" fmla="*/ 158519 h 493419"/>
                        <a:gd name="connsiteX82" fmla="*/ 373860 w 624066"/>
                        <a:gd name="connsiteY82" fmla="*/ 162460 h 493419"/>
                        <a:gd name="connsiteX83" fmla="*/ 425055 w 624066"/>
                        <a:gd name="connsiteY83" fmla="*/ 181551 h 493419"/>
                        <a:gd name="connsiteX84" fmla="*/ 468957 w 624066"/>
                        <a:gd name="connsiteY84" fmla="*/ 226586 h 493419"/>
                        <a:gd name="connsiteX85" fmla="*/ 472035 w 624066"/>
                        <a:gd name="connsiteY85" fmla="*/ 243474 h 493419"/>
                        <a:gd name="connsiteX86" fmla="*/ 416805 w 624066"/>
                        <a:gd name="connsiteY86" fmla="*/ 243474 h 493419"/>
                        <a:gd name="connsiteX87" fmla="*/ 413736 w 624066"/>
                        <a:gd name="connsiteY87" fmla="*/ 206093 h 493419"/>
                        <a:gd name="connsiteX88" fmla="*/ 405583 w 624066"/>
                        <a:gd name="connsiteY88" fmla="*/ 174290 h 493419"/>
                        <a:gd name="connsiteX89" fmla="*/ 266934 w 624066"/>
                        <a:gd name="connsiteY89" fmla="*/ 99469 h 493419"/>
                        <a:gd name="connsiteX90" fmla="*/ 251958 w 624066"/>
                        <a:gd name="connsiteY90" fmla="*/ 111944 h 493419"/>
                        <a:gd name="connsiteX91" fmla="*/ 232778 w 624066"/>
                        <a:gd name="connsiteY91" fmla="*/ 137433 h 493419"/>
                        <a:gd name="connsiteX92" fmla="*/ 221736 w 624066"/>
                        <a:gd name="connsiteY92" fmla="*/ 161280 h 493419"/>
                        <a:gd name="connsiteX93" fmla="*/ 189232 w 624066"/>
                        <a:gd name="connsiteY93" fmla="*/ 173964 h 493419"/>
                        <a:gd name="connsiteX94" fmla="*/ 168174 w 624066"/>
                        <a:gd name="connsiteY94" fmla="*/ 188735 h 493419"/>
                        <a:gd name="connsiteX95" fmla="*/ 155904 w 624066"/>
                        <a:gd name="connsiteY95" fmla="*/ 201820 h 493419"/>
                        <a:gd name="connsiteX96" fmla="*/ 156046 w 624066"/>
                        <a:gd name="connsiteY96" fmla="*/ 200935 h 493419"/>
                        <a:gd name="connsiteX97" fmla="*/ 248458 w 624066"/>
                        <a:gd name="connsiteY97" fmla="*/ 104874 h 493419"/>
                        <a:gd name="connsiteX98" fmla="*/ 308051 w 624066"/>
                        <a:gd name="connsiteY98" fmla="*/ 97599 h 493419"/>
                        <a:gd name="connsiteX99" fmla="*/ 317393 w 624066"/>
                        <a:gd name="connsiteY99" fmla="*/ 123372 h 493419"/>
                        <a:gd name="connsiteX100" fmla="*/ 323024 w 624066"/>
                        <a:gd name="connsiteY100" fmla="*/ 146116 h 493419"/>
                        <a:gd name="connsiteX101" fmla="*/ 311168 w 624066"/>
                        <a:gd name="connsiteY101" fmla="*/ 144731 h 493419"/>
                        <a:gd name="connsiteX102" fmla="*/ 244045 w 624066"/>
                        <a:gd name="connsiteY102" fmla="*/ 152574 h 493419"/>
                        <a:gd name="connsiteX103" fmla="*/ 240551 w 624066"/>
                        <a:gd name="connsiteY103" fmla="*/ 153938 h 493419"/>
                        <a:gd name="connsiteX104" fmla="*/ 245964 w 624066"/>
                        <a:gd name="connsiteY104" fmla="*/ 140912 h 493419"/>
                        <a:gd name="connsiteX105" fmla="*/ 292584 w 624066"/>
                        <a:gd name="connsiteY105" fmla="*/ 100128 h 493419"/>
                        <a:gd name="connsiteX106" fmla="*/ 329752 w 624066"/>
                        <a:gd name="connsiteY106" fmla="*/ 100128 h 493419"/>
                        <a:gd name="connsiteX107" fmla="*/ 376372 w 624066"/>
                        <a:gd name="connsiteY107" fmla="*/ 140911 h 493419"/>
                        <a:gd name="connsiteX108" fmla="*/ 381785 w 624066"/>
                        <a:gd name="connsiteY108" fmla="*/ 153937 h 493419"/>
                        <a:gd name="connsiteX109" fmla="*/ 378292 w 624066"/>
                        <a:gd name="connsiteY109" fmla="*/ 152574 h 493419"/>
                        <a:gd name="connsiteX110" fmla="*/ 336331 w 624066"/>
                        <a:gd name="connsiteY110" fmla="*/ 147671 h 493419"/>
                        <a:gd name="connsiteX111" fmla="*/ 327691 w 624066"/>
                        <a:gd name="connsiteY111" fmla="*/ 116343 h 493419"/>
                        <a:gd name="connsiteX112" fmla="*/ 320206 w 624066"/>
                        <a:gd name="connsiteY112" fmla="*/ 98567 h 493419"/>
                        <a:gd name="connsiteX113" fmla="*/ 375608 w 624066"/>
                        <a:gd name="connsiteY113" fmla="*/ 104875 h 493419"/>
                        <a:gd name="connsiteX114" fmla="*/ 468020 w 624066"/>
                        <a:gd name="connsiteY114" fmla="*/ 200935 h 493419"/>
                        <a:gd name="connsiteX115" fmla="*/ 468519 w 624066"/>
                        <a:gd name="connsiteY115" fmla="*/ 204042 h 493419"/>
                        <a:gd name="connsiteX116" fmla="*/ 454163 w 624066"/>
                        <a:gd name="connsiteY116" fmla="*/ 188735 h 493419"/>
                        <a:gd name="connsiteX117" fmla="*/ 433106 w 624066"/>
                        <a:gd name="connsiteY117" fmla="*/ 173964 h 493419"/>
                        <a:gd name="connsiteX118" fmla="*/ 400602 w 624066"/>
                        <a:gd name="connsiteY118" fmla="*/ 161280 h 493419"/>
                        <a:gd name="connsiteX119" fmla="*/ 389560 w 624066"/>
                        <a:gd name="connsiteY119" fmla="*/ 137433 h 493419"/>
                        <a:gd name="connsiteX120" fmla="*/ 370379 w 624066"/>
                        <a:gd name="connsiteY120" fmla="*/ 111944 h 493419"/>
                        <a:gd name="connsiteX121" fmla="*/ 354469 w 624066"/>
                        <a:gd name="connsiteY121" fmla="*/ 98691 h 493419"/>
                        <a:gd name="connsiteX122" fmla="*/ 380505 w 624066"/>
                        <a:gd name="connsiteY122" fmla="*/ 93949 h 493419"/>
                        <a:gd name="connsiteX123" fmla="*/ 312032 w 624066"/>
                        <a:gd name="connsiteY123" fmla="*/ 80921 h 493419"/>
                        <a:gd name="connsiteX124" fmla="*/ 136121 w 624066"/>
                        <a:gd name="connsiteY124" fmla="*/ 246709 h 493419"/>
                        <a:gd name="connsiteX125" fmla="*/ 312033 w 624066"/>
                        <a:gd name="connsiteY125" fmla="*/ 412498 h 493419"/>
                        <a:gd name="connsiteX126" fmla="*/ 487944 w 624066"/>
                        <a:gd name="connsiteY126" fmla="*/ 246709 h 493419"/>
                        <a:gd name="connsiteX127" fmla="*/ 380505 w 624066"/>
                        <a:gd name="connsiteY127" fmla="*/ 93949 h 493419"/>
                        <a:gd name="connsiteX128" fmla="*/ 570772 w 624066"/>
                        <a:gd name="connsiteY128" fmla="*/ 6463 h 493419"/>
                        <a:gd name="connsiteX129" fmla="*/ 598508 w 624066"/>
                        <a:gd name="connsiteY129" fmla="*/ 24087 h 493419"/>
                        <a:gd name="connsiteX130" fmla="*/ 603402 w 624066"/>
                        <a:gd name="connsiteY130" fmla="*/ 30928 h 493419"/>
                        <a:gd name="connsiteX131" fmla="*/ 599728 w 624066"/>
                        <a:gd name="connsiteY131" fmla="*/ 32520 h 493419"/>
                        <a:gd name="connsiteX132" fmla="*/ 543220 w 624066"/>
                        <a:gd name="connsiteY132" fmla="*/ 147216 h 493419"/>
                        <a:gd name="connsiteX133" fmla="*/ 624066 w 624066"/>
                        <a:gd name="connsiteY133" fmla="*/ 141974 h 493419"/>
                        <a:gd name="connsiteX134" fmla="*/ 624066 w 624066"/>
                        <a:gd name="connsiteY134" fmla="*/ 411181 h 493419"/>
                        <a:gd name="connsiteX135" fmla="*/ 536807 w 624066"/>
                        <a:gd name="connsiteY135" fmla="*/ 493419 h 493419"/>
                        <a:gd name="connsiteX136" fmla="*/ 87259 w 624066"/>
                        <a:gd name="connsiteY136" fmla="*/ 493419 h 493419"/>
                        <a:gd name="connsiteX137" fmla="*/ 0 w 624066"/>
                        <a:gd name="connsiteY137" fmla="*/ 411181 h 493419"/>
                        <a:gd name="connsiteX138" fmla="*/ 0 w 624066"/>
                        <a:gd name="connsiteY138" fmla="*/ 82238 h 493419"/>
                        <a:gd name="connsiteX139" fmla="*/ 87259 w 624066"/>
                        <a:gd name="connsiteY139" fmla="*/ 0 h 493419"/>
                        <a:gd name="connsiteX140" fmla="*/ 536807 w 624066"/>
                        <a:gd name="connsiteY140" fmla="*/ 0 h 493419"/>
                        <a:gd name="connsiteX141" fmla="*/ 570772 w 624066"/>
                        <a:gd name="connsiteY141" fmla="*/ 6463 h 493419"/>
                        <a:gd name="connsiteX0" fmla="*/ 155064 w 634674"/>
                        <a:gd name="connsiteY0" fmla="*/ 286361 h 493419"/>
                        <a:gd name="connsiteX1" fmla="*/ 168174 w 634674"/>
                        <a:gd name="connsiteY1" fmla="*/ 300342 h 493419"/>
                        <a:gd name="connsiteX2" fmla="*/ 189232 w 634674"/>
                        <a:gd name="connsiteY2" fmla="*/ 315113 h 493419"/>
                        <a:gd name="connsiteX3" fmla="*/ 219281 w 634674"/>
                        <a:gd name="connsiteY3" fmla="*/ 326839 h 493419"/>
                        <a:gd name="connsiteX4" fmla="*/ 232779 w 634674"/>
                        <a:gd name="connsiteY4" fmla="*/ 355985 h 493419"/>
                        <a:gd name="connsiteX5" fmla="*/ 251958 w 634674"/>
                        <a:gd name="connsiteY5" fmla="*/ 381475 h 493419"/>
                        <a:gd name="connsiteX6" fmla="*/ 266934 w 634674"/>
                        <a:gd name="connsiteY6" fmla="*/ 393949 h 493419"/>
                        <a:gd name="connsiteX7" fmla="*/ 248457 w 634674"/>
                        <a:gd name="connsiteY7" fmla="*/ 388544 h 493419"/>
                        <a:gd name="connsiteX8" fmla="*/ 156045 w 634674"/>
                        <a:gd name="connsiteY8" fmla="*/ 292484 h 493419"/>
                        <a:gd name="connsiteX9" fmla="*/ 155064 w 634674"/>
                        <a:gd name="connsiteY9" fmla="*/ 286361 h 493419"/>
                        <a:gd name="connsiteX10" fmla="*/ 328156 w 634674"/>
                        <a:gd name="connsiteY10" fmla="*/ 342361 h 493419"/>
                        <a:gd name="connsiteX11" fmla="*/ 326248 w 634674"/>
                        <a:gd name="connsiteY11" fmla="*/ 354191 h 493419"/>
                        <a:gd name="connsiteX12" fmla="*/ 314575 w 634674"/>
                        <a:gd name="connsiteY12" fmla="*/ 390126 h 493419"/>
                        <a:gd name="connsiteX13" fmla="*/ 310079 w 634674"/>
                        <a:gd name="connsiteY13" fmla="*/ 396152 h 493419"/>
                        <a:gd name="connsiteX14" fmla="*/ 292584 w 634674"/>
                        <a:gd name="connsiteY14" fmla="*/ 393291 h 493419"/>
                        <a:gd name="connsiteX15" fmla="*/ 245964 w 634674"/>
                        <a:gd name="connsiteY15" fmla="*/ 352507 h 493419"/>
                        <a:gd name="connsiteX16" fmla="*/ 238398 w 634674"/>
                        <a:gd name="connsiteY16" fmla="*/ 334299 h 493419"/>
                        <a:gd name="connsiteX17" fmla="*/ 244045 w 634674"/>
                        <a:gd name="connsiteY17" fmla="*/ 336502 h 493419"/>
                        <a:gd name="connsiteX18" fmla="*/ 311169 w 634674"/>
                        <a:gd name="connsiteY18" fmla="*/ 344346 h 493419"/>
                        <a:gd name="connsiteX19" fmla="*/ 328156 w 634674"/>
                        <a:gd name="connsiteY19" fmla="*/ 342361 h 493419"/>
                        <a:gd name="connsiteX20" fmla="*/ 205763 w 634674"/>
                        <a:gd name="connsiteY20" fmla="*/ 252748 h 493419"/>
                        <a:gd name="connsiteX21" fmla="*/ 208601 w 634674"/>
                        <a:gd name="connsiteY21" fmla="*/ 287326 h 493419"/>
                        <a:gd name="connsiteX22" fmla="*/ 215523 w 634674"/>
                        <a:gd name="connsiteY22" fmla="*/ 314329 h 493419"/>
                        <a:gd name="connsiteX23" fmla="*/ 197282 w 634674"/>
                        <a:gd name="connsiteY23" fmla="*/ 307526 h 493419"/>
                        <a:gd name="connsiteX24" fmla="*/ 153380 w 634674"/>
                        <a:gd name="connsiteY24" fmla="*/ 262490 h 493419"/>
                        <a:gd name="connsiteX25" fmla="*/ 151605 w 634674"/>
                        <a:gd name="connsiteY25" fmla="*/ 252748 h 493419"/>
                        <a:gd name="connsiteX26" fmla="*/ 205763 w 634674"/>
                        <a:gd name="connsiteY26" fmla="*/ 252748 h 493419"/>
                        <a:gd name="connsiteX27" fmla="*/ 383938 w 634674"/>
                        <a:gd name="connsiteY27" fmla="*/ 334300 h 493419"/>
                        <a:gd name="connsiteX28" fmla="*/ 376372 w 634674"/>
                        <a:gd name="connsiteY28" fmla="*/ 352507 h 493419"/>
                        <a:gd name="connsiteX29" fmla="*/ 329752 w 634674"/>
                        <a:gd name="connsiteY29" fmla="*/ 393291 h 493419"/>
                        <a:gd name="connsiteX30" fmla="*/ 325294 w 634674"/>
                        <a:gd name="connsiteY30" fmla="*/ 394019 h 493419"/>
                        <a:gd name="connsiteX31" fmla="*/ 333915 w 634674"/>
                        <a:gd name="connsiteY31" fmla="*/ 375576 h 493419"/>
                        <a:gd name="connsiteX32" fmla="*/ 342259 w 634674"/>
                        <a:gd name="connsiteY32" fmla="*/ 340713 h 493419"/>
                        <a:gd name="connsiteX33" fmla="*/ 378292 w 634674"/>
                        <a:gd name="connsiteY33" fmla="*/ 336502 h 493419"/>
                        <a:gd name="connsiteX34" fmla="*/ 383938 w 634674"/>
                        <a:gd name="connsiteY34" fmla="*/ 334300 h 493419"/>
                        <a:gd name="connsiteX35" fmla="*/ 334750 w 634674"/>
                        <a:gd name="connsiteY35" fmla="*/ 252748 h 493419"/>
                        <a:gd name="connsiteX36" fmla="*/ 334711 w 634674"/>
                        <a:gd name="connsiteY36" fmla="*/ 287032 h 493419"/>
                        <a:gd name="connsiteX37" fmla="*/ 330025 w 634674"/>
                        <a:gd name="connsiteY37" fmla="*/ 331511 h 493419"/>
                        <a:gd name="connsiteX38" fmla="*/ 311168 w 634674"/>
                        <a:gd name="connsiteY38" fmla="*/ 333616 h 493419"/>
                        <a:gd name="connsiteX39" fmla="*/ 248477 w 634674"/>
                        <a:gd name="connsiteY39" fmla="*/ 326617 h 493419"/>
                        <a:gd name="connsiteX40" fmla="*/ 232772 w 634674"/>
                        <a:gd name="connsiteY40" fmla="*/ 320760 h 493419"/>
                        <a:gd name="connsiteX41" fmla="*/ 226202 w 634674"/>
                        <a:gd name="connsiteY41" fmla="*/ 304949 h 493419"/>
                        <a:gd name="connsiteX42" fmla="*/ 219707 w 634674"/>
                        <a:gd name="connsiteY42" fmla="*/ 252748 h 493419"/>
                        <a:gd name="connsiteX43" fmla="*/ 334750 w 634674"/>
                        <a:gd name="connsiteY43" fmla="*/ 252748 h 493419"/>
                        <a:gd name="connsiteX44" fmla="*/ 216754 w 634674"/>
                        <a:gd name="connsiteY44" fmla="*/ 174290 h 493419"/>
                        <a:gd name="connsiteX45" fmla="*/ 208601 w 634674"/>
                        <a:gd name="connsiteY45" fmla="*/ 206093 h 493419"/>
                        <a:gd name="connsiteX46" fmla="*/ 205532 w 634674"/>
                        <a:gd name="connsiteY46" fmla="*/ 243475 h 493419"/>
                        <a:gd name="connsiteX47" fmla="*/ 150302 w 634674"/>
                        <a:gd name="connsiteY47" fmla="*/ 243475 h 493419"/>
                        <a:gd name="connsiteX48" fmla="*/ 153380 w 634674"/>
                        <a:gd name="connsiteY48" fmla="*/ 226586 h 493419"/>
                        <a:gd name="connsiteX49" fmla="*/ 197282 w 634674"/>
                        <a:gd name="connsiteY49" fmla="*/ 181551 h 493419"/>
                        <a:gd name="connsiteX50" fmla="*/ 216754 w 634674"/>
                        <a:gd name="connsiteY50" fmla="*/ 174290 h 493419"/>
                        <a:gd name="connsiteX51" fmla="*/ 402629 w 634674"/>
                        <a:gd name="connsiteY51" fmla="*/ 252748 h 493419"/>
                        <a:gd name="connsiteX52" fmla="*/ 396134 w 634674"/>
                        <a:gd name="connsiteY52" fmla="*/ 304949 h 493419"/>
                        <a:gd name="connsiteX53" fmla="*/ 389564 w 634674"/>
                        <a:gd name="connsiteY53" fmla="*/ 320761 h 493419"/>
                        <a:gd name="connsiteX54" fmla="*/ 373861 w 634674"/>
                        <a:gd name="connsiteY54" fmla="*/ 326617 h 493419"/>
                        <a:gd name="connsiteX55" fmla="*/ 343890 w 634674"/>
                        <a:gd name="connsiteY55" fmla="*/ 329963 h 493419"/>
                        <a:gd name="connsiteX56" fmla="*/ 348126 w 634674"/>
                        <a:gd name="connsiteY56" fmla="*/ 289754 h 493419"/>
                        <a:gd name="connsiteX57" fmla="*/ 348168 w 634674"/>
                        <a:gd name="connsiteY57" fmla="*/ 252748 h 493419"/>
                        <a:gd name="connsiteX58" fmla="*/ 402629 w 634674"/>
                        <a:gd name="connsiteY58" fmla="*/ 252748 h 493419"/>
                        <a:gd name="connsiteX59" fmla="*/ 469359 w 634674"/>
                        <a:gd name="connsiteY59" fmla="*/ 284138 h 493419"/>
                        <a:gd name="connsiteX60" fmla="*/ 468020 w 634674"/>
                        <a:gd name="connsiteY60" fmla="*/ 292484 h 493419"/>
                        <a:gd name="connsiteX61" fmla="*/ 375608 w 634674"/>
                        <a:gd name="connsiteY61" fmla="*/ 388544 h 493419"/>
                        <a:gd name="connsiteX62" fmla="*/ 354469 w 634674"/>
                        <a:gd name="connsiteY62" fmla="*/ 394729 h 493419"/>
                        <a:gd name="connsiteX63" fmla="*/ 370379 w 634674"/>
                        <a:gd name="connsiteY63" fmla="*/ 381475 h 493419"/>
                        <a:gd name="connsiteX64" fmla="*/ 389559 w 634674"/>
                        <a:gd name="connsiteY64" fmla="*/ 355986 h 493419"/>
                        <a:gd name="connsiteX65" fmla="*/ 403057 w 634674"/>
                        <a:gd name="connsiteY65" fmla="*/ 326839 h 493419"/>
                        <a:gd name="connsiteX66" fmla="*/ 433106 w 634674"/>
                        <a:gd name="connsiteY66" fmla="*/ 315113 h 493419"/>
                        <a:gd name="connsiteX67" fmla="*/ 454163 w 634674"/>
                        <a:gd name="connsiteY67" fmla="*/ 300342 h 493419"/>
                        <a:gd name="connsiteX68" fmla="*/ 469359 w 634674"/>
                        <a:gd name="connsiteY68" fmla="*/ 284138 h 493419"/>
                        <a:gd name="connsiteX69" fmla="*/ 470733 w 634674"/>
                        <a:gd name="connsiteY69" fmla="*/ 252748 h 493419"/>
                        <a:gd name="connsiteX70" fmla="*/ 468957 w 634674"/>
                        <a:gd name="connsiteY70" fmla="*/ 262491 h 493419"/>
                        <a:gd name="connsiteX71" fmla="*/ 425055 w 634674"/>
                        <a:gd name="connsiteY71" fmla="*/ 307527 h 493419"/>
                        <a:gd name="connsiteX72" fmla="*/ 406814 w 634674"/>
                        <a:gd name="connsiteY72" fmla="*/ 314329 h 493419"/>
                        <a:gd name="connsiteX73" fmla="*/ 413737 w 634674"/>
                        <a:gd name="connsiteY73" fmla="*/ 287326 h 493419"/>
                        <a:gd name="connsiteX74" fmla="*/ 416575 w 634674"/>
                        <a:gd name="connsiteY74" fmla="*/ 252748 h 493419"/>
                        <a:gd name="connsiteX75" fmla="*/ 470733 w 634674"/>
                        <a:gd name="connsiteY75" fmla="*/ 252748 h 493419"/>
                        <a:gd name="connsiteX76" fmla="*/ 325609 w 634674"/>
                        <a:gd name="connsiteY76" fmla="*/ 157073 h 493419"/>
                        <a:gd name="connsiteX77" fmla="*/ 334772 w 634674"/>
                        <a:gd name="connsiteY77" fmla="*/ 233592 h 493419"/>
                        <a:gd name="connsiteX78" fmla="*/ 334760 w 634674"/>
                        <a:gd name="connsiteY78" fmla="*/ 243474 h 493419"/>
                        <a:gd name="connsiteX79" fmla="*/ 219358 w 634674"/>
                        <a:gd name="connsiteY79" fmla="*/ 243474 h 493419"/>
                        <a:gd name="connsiteX80" fmla="*/ 226202 w 634674"/>
                        <a:gd name="connsiteY80" fmla="*/ 188470 h 493419"/>
                        <a:gd name="connsiteX81" fmla="*/ 234907 w 634674"/>
                        <a:gd name="connsiteY81" fmla="*/ 167520 h 493419"/>
                        <a:gd name="connsiteX82" fmla="*/ 248477 w 634674"/>
                        <a:gd name="connsiteY82" fmla="*/ 162460 h 493419"/>
                        <a:gd name="connsiteX83" fmla="*/ 311169 w 634674"/>
                        <a:gd name="connsiteY83" fmla="*/ 155460 h 493419"/>
                        <a:gd name="connsiteX84" fmla="*/ 325609 w 634674"/>
                        <a:gd name="connsiteY84" fmla="*/ 157073 h 493419"/>
                        <a:gd name="connsiteX85" fmla="*/ 387429 w 634674"/>
                        <a:gd name="connsiteY85" fmla="*/ 167520 h 493419"/>
                        <a:gd name="connsiteX86" fmla="*/ 396134 w 634674"/>
                        <a:gd name="connsiteY86" fmla="*/ 188470 h 493419"/>
                        <a:gd name="connsiteX87" fmla="*/ 402978 w 634674"/>
                        <a:gd name="connsiteY87" fmla="*/ 243474 h 493419"/>
                        <a:gd name="connsiteX88" fmla="*/ 348179 w 634674"/>
                        <a:gd name="connsiteY88" fmla="*/ 243474 h 493419"/>
                        <a:gd name="connsiteX89" fmla="*/ 348187 w 634674"/>
                        <a:gd name="connsiteY89" fmla="*/ 236314 h 493419"/>
                        <a:gd name="connsiteX90" fmla="*/ 344283 w 634674"/>
                        <a:gd name="connsiteY90" fmla="*/ 191567 h 493419"/>
                        <a:gd name="connsiteX91" fmla="*/ 338562 w 634674"/>
                        <a:gd name="connsiteY91" fmla="*/ 158519 h 493419"/>
                        <a:gd name="connsiteX92" fmla="*/ 373860 w 634674"/>
                        <a:gd name="connsiteY92" fmla="*/ 162460 h 493419"/>
                        <a:gd name="connsiteX93" fmla="*/ 387429 w 634674"/>
                        <a:gd name="connsiteY93" fmla="*/ 167520 h 493419"/>
                        <a:gd name="connsiteX94" fmla="*/ 425055 w 634674"/>
                        <a:gd name="connsiteY94" fmla="*/ 181551 h 493419"/>
                        <a:gd name="connsiteX95" fmla="*/ 468957 w 634674"/>
                        <a:gd name="connsiteY95" fmla="*/ 226586 h 493419"/>
                        <a:gd name="connsiteX96" fmla="*/ 472035 w 634674"/>
                        <a:gd name="connsiteY96" fmla="*/ 243474 h 493419"/>
                        <a:gd name="connsiteX97" fmla="*/ 416805 w 634674"/>
                        <a:gd name="connsiteY97" fmla="*/ 243474 h 493419"/>
                        <a:gd name="connsiteX98" fmla="*/ 413736 w 634674"/>
                        <a:gd name="connsiteY98" fmla="*/ 206093 h 493419"/>
                        <a:gd name="connsiteX99" fmla="*/ 405583 w 634674"/>
                        <a:gd name="connsiteY99" fmla="*/ 174290 h 493419"/>
                        <a:gd name="connsiteX100" fmla="*/ 425055 w 634674"/>
                        <a:gd name="connsiteY100" fmla="*/ 181551 h 493419"/>
                        <a:gd name="connsiteX101" fmla="*/ 266934 w 634674"/>
                        <a:gd name="connsiteY101" fmla="*/ 99469 h 493419"/>
                        <a:gd name="connsiteX102" fmla="*/ 251958 w 634674"/>
                        <a:gd name="connsiteY102" fmla="*/ 111944 h 493419"/>
                        <a:gd name="connsiteX103" fmla="*/ 232778 w 634674"/>
                        <a:gd name="connsiteY103" fmla="*/ 137433 h 493419"/>
                        <a:gd name="connsiteX104" fmla="*/ 221736 w 634674"/>
                        <a:gd name="connsiteY104" fmla="*/ 161280 h 493419"/>
                        <a:gd name="connsiteX105" fmla="*/ 189232 w 634674"/>
                        <a:gd name="connsiteY105" fmla="*/ 173964 h 493419"/>
                        <a:gd name="connsiteX106" fmla="*/ 168174 w 634674"/>
                        <a:gd name="connsiteY106" fmla="*/ 188735 h 493419"/>
                        <a:gd name="connsiteX107" fmla="*/ 155904 w 634674"/>
                        <a:gd name="connsiteY107" fmla="*/ 201820 h 493419"/>
                        <a:gd name="connsiteX108" fmla="*/ 156046 w 634674"/>
                        <a:gd name="connsiteY108" fmla="*/ 200935 h 493419"/>
                        <a:gd name="connsiteX109" fmla="*/ 248458 w 634674"/>
                        <a:gd name="connsiteY109" fmla="*/ 104874 h 493419"/>
                        <a:gd name="connsiteX110" fmla="*/ 266934 w 634674"/>
                        <a:gd name="connsiteY110" fmla="*/ 99469 h 493419"/>
                        <a:gd name="connsiteX111" fmla="*/ 308051 w 634674"/>
                        <a:gd name="connsiteY111" fmla="*/ 97599 h 493419"/>
                        <a:gd name="connsiteX112" fmla="*/ 317393 w 634674"/>
                        <a:gd name="connsiteY112" fmla="*/ 123372 h 493419"/>
                        <a:gd name="connsiteX113" fmla="*/ 323024 w 634674"/>
                        <a:gd name="connsiteY113" fmla="*/ 146116 h 493419"/>
                        <a:gd name="connsiteX114" fmla="*/ 311168 w 634674"/>
                        <a:gd name="connsiteY114" fmla="*/ 144731 h 493419"/>
                        <a:gd name="connsiteX115" fmla="*/ 244045 w 634674"/>
                        <a:gd name="connsiteY115" fmla="*/ 152574 h 493419"/>
                        <a:gd name="connsiteX116" fmla="*/ 240551 w 634674"/>
                        <a:gd name="connsiteY116" fmla="*/ 153938 h 493419"/>
                        <a:gd name="connsiteX117" fmla="*/ 245964 w 634674"/>
                        <a:gd name="connsiteY117" fmla="*/ 140912 h 493419"/>
                        <a:gd name="connsiteX118" fmla="*/ 292584 w 634674"/>
                        <a:gd name="connsiteY118" fmla="*/ 100128 h 493419"/>
                        <a:gd name="connsiteX119" fmla="*/ 308051 w 634674"/>
                        <a:gd name="connsiteY119" fmla="*/ 97599 h 493419"/>
                        <a:gd name="connsiteX120" fmla="*/ 329752 w 634674"/>
                        <a:gd name="connsiteY120" fmla="*/ 100128 h 493419"/>
                        <a:gd name="connsiteX121" fmla="*/ 376372 w 634674"/>
                        <a:gd name="connsiteY121" fmla="*/ 140911 h 493419"/>
                        <a:gd name="connsiteX122" fmla="*/ 381785 w 634674"/>
                        <a:gd name="connsiteY122" fmla="*/ 153937 h 493419"/>
                        <a:gd name="connsiteX123" fmla="*/ 378292 w 634674"/>
                        <a:gd name="connsiteY123" fmla="*/ 152574 h 493419"/>
                        <a:gd name="connsiteX124" fmla="*/ 336331 w 634674"/>
                        <a:gd name="connsiteY124" fmla="*/ 147671 h 493419"/>
                        <a:gd name="connsiteX125" fmla="*/ 327691 w 634674"/>
                        <a:gd name="connsiteY125" fmla="*/ 116343 h 493419"/>
                        <a:gd name="connsiteX126" fmla="*/ 320206 w 634674"/>
                        <a:gd name="connsiteY126" fmla="*/ 98567 h 493419"/>
                        <a:gd name="connsiteX127" fmla="*/ 329752 w 634674"/>
                        <a:gd name="connsiteY127" fmla="*/ 100128 h 493419"/>
                        <a:gd name="connsiteX128" fmla="*/ 375608 w 634674"/>
                        <a:gd name="connsiteY128" fmla="*/ 104875 h 493419"/>
                        <a:gd name="connsiteX129" fmla="*/ 468020 w 634674"/>
                        <a:gd name="connsiteY129" fmla="*/ 200935 h 493419"/>
                        <a:gd name="connsiteX130" fmla="*/ 468519 w 634674"/>
                        <a:gd name="connsiteY130" fmla="*/ 204042 h 493419"/>
                        <a:gd name="connsiteX131" fmla="*/ 454163 w 634674"/>
                        <a:gd name="connsiteY131" fmla="*/ 188735 h 493419"/>
                        <a:gd name="connsiteX132" fmla="*/ 433106 w 634674"/>
                        <a:gd name="connsiteY132" fmla="*/ 173964 h 493419"/>
                        <a:gd name="connsiteX133" fmla="*/ 400602 w 634674"/>
                        <a:gd name="connsiteY133" fmla="*/ 161280 h 493419"/>
                        <a:gd name="connsiteX134" fmla="*/ 389560 w 634674"/>
                        <a:gd name="connsiteY134" fmla="*/ 137433 h 493419"/>
                        <a:gd name="connsiteX135" fmla="*/ 370379 w 634674"/>
                        <a:gd name="connsiteY135" fmla="*/ 111944 h 493419"/>
                        <a:gd name="connsiteX136" fmla="*/ 354469 w 634674"/>
                        <a:gd name="connsiteY136" fmla="*/ 98691 h 493419"/>
                        <a:gd name="connsiteX137" fmla="*/ 375608 w 634674"/>
                        <a:gd name="connsiteY137" fmla="*/ 104875 h 493419"/>
                        <a:gd name="connsiteX138" fmla="*/ 380505 w 634674"/>
                        <a:gd name="connsiteY138" fmla="*/ 93949 h 493419"/>
                        <a:gd name="connsiteX139" fmla="*/ 312032 w 634674"/>
                        <a:gd name="connsiteY139" fmla="*/ 80921 h 493419"/>
                        <a:gd name="connsiteX140" fmla="*/ 136121 w 634674"/>
                        <a:gd name="connsiteY140" fmla="*/ 246709 h 493419"/>
                        <a:gd name="connsiteX141" fmla="*/ 312033 w 634674"/>
                        <a:gd name="connsiteY141" fmla="*/ 412498 h 493419"/>
                        <a:gd name="connsiteX142" fmla="*/ 487944 w 634674"/>
                        <a:gd name="connsiteY142" fmla="*/ 246709 h 493419"/>
                        <a:gd name="connsiteX143" fmla="*/ 380505 w 634674"/>
                        <a:gd name="connsiteY143" fmla="*/ 93949 h 493419"/>
                        <a:gd name="connsiteX144" fmla="*/ 570772 w 634674"/>
                        <a:gd name="connsiteY144" fmla="*/ 6463 h 493419"/>
                        <a:gd name="connsiteX145" fmla="*/ 598508 w 634674"/>
                        <a:gd name="connsiteY145" fmla="*/ 24087 h 493419"/>
                        <a:gd name="connsiteX146" fmla="*/ 603402 w 634674"/>
                        <a:gd name="connsiteY146" fmla="*/ 30928 h 493419"/>
                        <a:gd name="connsiteX147" fmla="*/ 599728 w 634674"/>
                        <a:gd name="connsiteY147" fmla="*/ 32520 h 493419"/>
                        <a:gd name="connsiteX148" fmla="*/ 543220 w 634674"/>
                        <a:gd name="connsiteY148" fmla="*/ 147216 h 493419"/>
                        <a:gd name="connsiteX149" fmla="*/ 634674 w 634674"/>
                        <a:gd name="connsiteY149" fmla="*/ 147227 h 493419"/>
                        <a:gd name="connsiteX150" fmla="*/ 624066 w 634674"/>
                        <a:gd name="connsiteY150" fmla="*/ 411181 h 493419"/>
                        <a:gd name="connsiteX151" fmla="*/ 536807 w 634674"/>
                        <a:gd name="connsiteY151" fmla="*/ 493419 h 493419"/>
                        <a:gd name="connsiteX152" fmla="*/ 87259 w 634674"/>
                        <a:gd name="connsiteY152" fmla="*/ 493419 h 493419"/>
                        <a:gd name="connsiteX153" fmla="*/ 0 w 634674"/>
                        <a:gd name="connsiteY153" fmla="*/ 411181 h 493419"/>
                        <a:gd name="connsiteX154" fmla="*/ 0 w 634674"/>
                        <a:gd name="connsiteY154" fmla="*/ 82238 h 493419"/>
                        <a:gd name="connsiteX155" fmla="*/ 87259 w 634674"/>
                        <a:gd name="connsiteY155" fmla="*/ 0 h 493419"/>
                        <a:gd name="connsiteX156" fmla="*/ 536807 w 634674"/>
                        <a:gd name="connsiteY156" fmla="*/ 0 h 493419"/>
                        <a:gd name="connsiteX157" fmla="*/ 570772 w 634674"/>
                        <a:gd name="connsiteY157" fmla="*/ 6463 h 493419"/>
                        <a:gd name="connsiteX0" fmla="*/ 155064 w 634674"/>
                        <a:gd name="connsiteY0" fmla="*/ 286361 h 493419"/>
                        <a:gd name="connsiteX1" fmla="*/ 168174 w 634674"/>
                        <a:gd name="connsiteY1" fmla="*/ 300342 h 493419"/>
                        <a:gd name="connsiteX2" fmla="*/ 189232 w 634674"/>
                        <a:gd name="connsiteY2" fmla="*/ 315113 h 493419"/>
                        <a:gd name="connsiteX3" fmla="*/ 219281 w 634674"/>
                        <a:gd name="connsiteY3" fmla="*/ 326839 h 493419"/>
                        <a:gd name="connsiteX4" fmla="*/ 232779 w 634674"/>
                        <a:gd name="connsiteY4" fmla="*/ 355985 h 493419"/>
                        <a:gd name="connsiteX5" fmla="*/ 251958 w 634674"/>
                        <a:gd name="connsiteY5" fmla="*/ 381475 h 493419"/>
                        <a:gd name="connsiteX6" fmla="*/ 266934 w 634674"/>
                        <a:gd name="connsiteY6" fmla="*/ 393949 h 493419"/>
                        <a:gd name="connsiteX7" fmla="*/ 248457 w 634674"/>
                        <a:gd name="connsiteY7" fmla="*/ 388544 h 493419"/>
                        <a:gd name="connsiteX8" fmla="*/ 156045 w 634674"/>
                        <a:gd name="connsiteY8" fmla="*/ 292484 h 493419"/>
                        <a:gd name="connsiteX9" fmla="*/ 155064 w 634674"/>
                        <a:gd name="connsiteY9" fmla="*/ 286361 h 493419"/>
                        <a:gd name="connsiteX10" fmla="*/ 328156 w 634674"/>
                        <a:gd name="connsiteY10" fmla="*/ 342361 h 493419"/>
                        <a:gd name="connsiteX11" fmla="*/ 326248 w 634674"/>
                        <a:gd name="connsiteY11" fmla="*/ 354191 h 493419"/>
                        <a:gd name="connsiteX12" fmla="*/ 314575 w 634674"/>
                        <a:gd name="connsiteY12" fmla="*/ 390126 h 493419"/>
                        <a:gd name="connsiteX13" fmla="*/ 310079 w 634674"/>
                        <a:gd name="connsiteY13" fmla="*/ 396152 h 493419"/>
                        <a:gd name="connsiteX14" fmla="*/ 292584 w 634674"/>
                        <a:gd name="connsiteY14" fmla="*/ 393291 h 493419"/>
                        <a:gd name="connsiteX15" fmla="*/ 245964 w 634674"/>
                        <a:gd name="connsiteY15" fmla="*/ 352507 h 493419"/>
                        <a:gd name="connsiteX16" fmla="*/ 238398 w 634674"/>
                        <a:gd name="connsiteY16" fmla="*/ 334299 h 493419"/>
                        <a:gd name="connsiteX17" fmla="*/ 244045 w 634674"/>
                        <a:gd name="connsiteY17" fmla="*/ 336502 h 493419"/>
                        <a:gd name="connsiteX18" fmla="*/ 311169 w 634674"/>
                        <a:gd name="connsiteY18" fmla="*/ 344346 h 493419"/>
                        <a:gd name="connsiteX19" fmla="*/ 328156 w 634674"/>
                        <a:gd name="connsiteY19" fmla="*/ 342361 h 493419"/>
                        <a:gd name="connsiteX20" fmla="*/ 205763 w 634674"/>
                        <a:gd name="connsiteY20" fmla="*/ 252748 h 493419"/>
                        <a:gd name="connsiteX21" fmla="*/ 208601 w 634674"/>
                        <a:gd name="connsiteY21" fmla="*/ 287326 h 493419"/>
                        <a:gd name="connsiteX22" fmla="*/ 215523 w 634674"/>
                        <a:gd name="connsiteY22" fmla="*/ 314329 h 493419"/>
                        <a:gd name="connsiteX23" fmla="*/ 197282 w 634674"/>
                        <a:gd name="connsiteY23" fmla="*/ 307526 h 493419"/>
                        <a:gd name="connsiteX24" fmla="*/ 153380 w 634674"/>
                        <a:gd name="connsiteY24" fmla="*/ 262490 h 493419"/>
                        <a:gd name="connsiteX25" fmla="*/ 151605 w 634674"/>
                        <a:gd name="connsiteY25" fmla="*/ 252748 h 493419"/>
                        <a:gd name="connsiteX26" fmla="*/ 205763 w 634674"/>
                        <a:gd name="connsiteY26" fmla="*/ 252748 h 493419"/>
                        <a:gd name="connsiteX27" fmla="*/ 383938 w 634674"/>
                        <a:gd name="connsiteY27" fmla="*/ 334300 h 493419"/>
                        <a:gd name="connsiteX28" fmla="*/ 376372 w 634674"/>
                        <a:gd name="connsiteY28" fmla="*/ 352507 h 493419"/>
                        <a:gd name="connsiteX29" fmla="*/ 329752 w 634674"/>
                        <a:gd name="connsiteY29" fmla="*/ 393291 h 493419"/>
                        <a:gd name="connsiteX30" fmla="*/ 325294 w 634674"/>
                        <a:gd name="connsiteY30" fmla="*/ 394019 h 493419"/>
                        <a:gd name="connsiteX31" fmla="*/ 333915 w 634674"/>
                        <a:gd name="connsiteY31" fmla="*/ 375576 h 493419"/>
                        <a:gd name="connsiteX32" fmla="*/ 342259 w 634674"/>
                        <a:gd name="connsiteY32" fmla="*/ 340713 h 493419"/>
                        <a:gd name="connsiteX33" fmla="*/ 378292 w 634674"/>
                        <a:gd name="connsiteY33" fmla="*/ 336502 h 493419"/>
                        <a:gd name="connsiteX34" fmla="*/ 383938 w 634674"/>
                        <a:gd name="connsiteY34" fmla="*/ 334300 h 493419"/>
                        <a:gd name="connsiteX35" fmla="*/ 334750 w 634674"/>
                        <a:gd name="connsiteY35" fmla="*/ 252748 h 493419"/>
                        <a:gd name="connsiteX36" fmla="*/ 334711 w 634674"/>
                        <a:gd name="connsiteY36" fmla="*/ 287032 h 493419"/>
                        <a:gd name="connsiteX37" fmla="*/ 330025 w 634674"/>
                        <a:gd name="connsiteY37" fmla="*/ 331511 h 493419"/>
                        <a:gd name="connsiteX38" fmla="*/ 311168 w 634674"/>
                        <a:gd name="connsiteY38" fmla="*/ 333616 h 493419"/>
                        <a:gd name="connsiteX39" fmla="*/ 248477 w 634674"/>
                        <a:gd name="connsiteY39" fmla="*/ 326617 h 493419"/>
                        <a:gd name="connsiteX40" fmla="*/ 232772 w 634674"/>
                        <a:gd name="connsiteY40" fmla="*/ 320760 h 493419"/>
                        <a:gd name="connsiteX41" fmla="*/ 226202 w 634674"/>
                        <a:gd name="connsiteY41" fmla="*/ 304949 h 493419"/>
                        <a:gd name="connsiteX42" fmla="*/ 219707 w 634674"/>
                        <a:gd name="connsiteY42" fmla="*/ 252748 h 493419"/>
                        <a:gd name="connsiteX43" fmla="*/ 334750 w 634674"/>
                        <a:gd name="connsiteY43" fmla="*/ 252748 h 493419"/>
                        <a:gd name="connsiteX44" fmla="*/ 216754 w 634674"/>
                        <a:gd name="connsiteY44" fmla="*/ 174290 h 493419"/>
                        <a:gd name="connsiteX45" fmla="*/ 208601 w 634674"/>
                        <a:gd name="connsiteY45" fmla="*/ 206093 h 493419"/>
                        <a:gd name="connsiteX46" fmla="*/ 205532 w 634674"/>
                        <a:gd name="connsiteY46" fmla="*/ 243475 h 493419"/>
                        <a:gd name="connsiteX47" fmla="*/ 150302 w 634674"/>
                        <a:gd name="connsiteY47" fmla="*/ 243475 h 493419"/>
                        <a:gd name="connsiteX48" fmla="*/ 153380 w 634674"/>
                        <a:gd name="connsiteY48" fmla="*/ 226586 h 493419"/>
                        <a:gd name="connsiteX49" fmla="*/ 197282 w 634674"/>
                        <a:gd name="connsiteY49" fmla="*/ 181551 h 493419"/>
                        <a:gd name="connsiteX50" fmla="*/ 216754 w 634674"/>
                        <a:gd name="connsiteY50" fmla="*/ 174290 h 493419"/>
                        <a:gd name="connsiteX51" fmla="*/ 402629 w 634674"/>
                        <a:gd name="connsiteY51" fmla="*/ 252748 h 493419"/>
                        <a:gd name="connsiteX52" fmla="*/ 396134 w 634674"/>
                        <a:gd name="connsiteY52" fmla="*/ 304949 h 493419"/>
                        <a:gd name="connsiteX53" fmla="*/ 389564 w 634674"/>
                        <a:gd name="connsiteY53" fmla="*/ 320761 h 493419"/>
                        <a:gd name="connsiteX54" fmla="*/ 373861 w 634674"/>
                        <a:gd name="connsiteY54" fmla="*/ 326617 h 493419"/>
                        <a:gd name="connsiteX55" fmla="*/ 343890 w 634674"/>
                        <a:gd name="connsiteY55" fmla="*/ 329963 h 493419"/>
                        <a:gd name="connsiteX56" fmla="*/ 348126 w 634674"/>
                        <a:gd name="connsiteY56" fmla="*/ 289754 h 493419"/>
                        <a:gd name="connsiteX57" fmla="*/ 348168 w 634674"/>
                        <a:gd name="connsiteY57" fmla="*/ 252748 h 493419"/>
                        <a:gd name="connsiteX58" fmla="*/ 402629 w 634674"/>
                        <a:gd name="connsiteY58" fmla="*/ 252748 h 493419"/>
                        <a:gd name="connsiteX59" fmla="*/ 469359 w 634674"/>
                        <a:gd name="connsiteY59" fmla="*/ 284138 h 493419"/>
                        <a:gd name="connsiteX60" fmla="*/ 468020 w 634674"/>
                        <a:gd name="connsiteY60" fmla="*/ 292484 h 493419"/>
                        <a:gd name="connsiteX61" fmla="*/ 375608 w 634674"/>
                        <a:gd name="connsiteY61" fmla="*/ 388544 h 493419"/>
                        <a:gd name="connsiteX62" fmla="*/ 354469 w 634674"/>
                        <a:gd name="connsiteY62" fmla="*/ 394729 h 493419"/>
                        <a:gd name="connsiteX63" fmla="*/ 370379 w 634674"/>
                        <a:gd name="connsiteY63" fmla="*/ 381475 h 493419"/>
                        <a:gd name="connsiteX64" fmla="*/ 389559 w 634674"/>
                        <a:gd name="connsiteY64" fmla="*/ 355986 h 493419"/>
                        <a:gd name="connsiteX65" fmla="*/ 403057 w 634674"/>
                        <a:gd name="connsiteY65" fmla="*/ 326839 h 493419"/>
                        <a:gd name="connsiteX66" fmla="*/ 433106 w 634674"/>
                        <a:gd name="connsiteY66" fmla="*/ 315113 h 493419"/>
                        <a:gd name="connsiteX67" fmla="*/ 454163 w 634674"/>
                        <a:gd name="connsiteY67" fmla="*/ 300342 h 493419"/>
                        <a:gd name="connsiteX68" fmla="*/ 469359 w 634674"/>
                        <a:gd name="connsiteY68" fmla="*/ 284138 h 493419"/>
                        <a:gd name="connsiteX69" fmla="*/ 470733 w 634674"/>
                        <a:gd name="connsiteY69" fmla="*/ 252748 h 493419"/>
                        <a:gd name="connsiteX70" fmla="*/ 468957 w 634674"/>
                        <a:gd name="connsiteY70" fmla="*/ 262491 h 493419"/>
                        <a:gd name="connsiteX71" fmla="*/ 425055 w 634674"/>
                        <a:gd name="connsiteY71" fmla="*/ 307527 h 493419"/>
                        <a:gd name="connsiteX72" fmla="*/ 406814 w 634674"/>
                        <a:gd name="connsiteY72" fmla="*/ 314329 h 493419"/>
                        <a:gd name="connsiteX73" fmla="*/ 413737 w 634674"/>
                        <a:gd name="connsiteY73" fmla="*/ 287326 h 493419"/>
                        <a:gd name="connsiteX74" fmla="*/ 416575 w 634674"/>
                        <a:gd name="connsiteY74" fmla="*/ 252748 h 493419"/>
                        <a:gd name="connsiteX75" fmla="*/ 470733 w 634674"/>
                        <a:gd name="connsiteY75" fmla="*/ 252748 h 493419"/>
                        <a:gd name="connsiteX76" fmla="*/ 325609 w 634674"/>
                        <a:gd name="connsiteY76" fmla="*/ 157073 h 493419"/>
                        <a:gd name="connsiteX77" fmla="*/ 334772 w 634674"/>
                        <a:gd name="connsiteY77" fmla="*/ 233592 h 493419"/>
                        <a:gd name="connsiteX78" fmla="*/ 334760 w 634674"/>
                        <a:gd name="connsiteY78" fmla="*/ 243474 h 493419"/>
                        <a:gd name="connsiteX79" fmla="*/ 219358 w 634674"/>
                        <a:gd name="connsiteY79" fmla="*/ 243474 h 493419"/>
                        <a:gd name="connsiteX80" fmla="*/ 226202 w 634674"/>
                        <a:gd name="connsiteY80" fmla="*/ 188470 h 493419"/>
                        <a:gd name="connsiteX81" fmla="*/ 234907 w 634674"/>
                        <a:gd name="connsiteY81" fmla="*/ 167520 h 493419"/>
                        <a:gd name="connsiteX82" fmla="*/ 248477 w 634674"/>
                        <a:gd name="connsiteY82" fmla="*/ 162460 h 493419"/>
                        <a:gd name="connsiteX83" fmla="*/ 311169 w 634674"/>
                        <a:gd name="connsiteY83" fmla="*/ 155460 h 493419"/>
                        <a:gd name="connsiteX84" fmla="*/ 325609 w 634674"/>
                        <a:gd name="connsiteY84" fmla="*/ 157073 h 493419"/>
                        <a:gd name="connsiteX85" fmla="*/ 387429 w 634674"/>
                        <a:gd name="connsiteY85" fmla="*/ 167520 h 493419"/>
                        <a:gd name="connsiteX86" fmla="*/ 396134 w 634674"/>
                        <a:gd name="connsiteY86" fmla="*/ 188470 h 493419"/>
                        <a:gd name="connsiteX87" fmla="*/ 402978 w 634674"/>
                        <a:gd name="connsiteY87" fmla="*/ 243474 h 493419"/>
                        <a:gd name="connsiteX88" fmla="*/ 348179 w 634674"/>
                        <a:gd name="connsiteY88" fmla="*/ 243474 h 493419"/>
                        <a:gd name="connsiteX89" fmla="*/ 348187 w 634674"/>
                        <a:gd name="connsiteY89" fmla="*/ 236314 h 493419"/>
                        <a:gd name="connsiteX90" fmla="*/ 344283 w 634674"/>
                        <a:gd name="connsiteY90" fmla="*/ 191567 h 493419"/>
                        <a:gd name="connsiteX91" fmla="*/ 338562 w 634674"/>
                        <a:gd name="connsiteY91" fmla="*/ 158519 h 493419"/>
                        <a:gd name="connsiteX92" fmla="*/ 373860 w 634674"/>
                        <a:gd name="connsiteY92" fmla="*/ 162460 h 493419"/>
                        <a:gd name="connsiteX93" fmla="*/ 387429 w 634674"/>
                        <a:gd name="connsiteY93" fmla="*/ 167520 h 493419"/>
                        <a:gd name="connsiteX94" fmla="*/ 425055 w 634674"/>
                        <a:gd name="connsiteY94" fmla="*/ 181551 h 493419"/>
                        <a:gd name="connsiteX95" fmla="*/ 468957 w 634674"/>
                        <a:gd name="connsiteY95" fmla="*/ 226586 h 493419"/>
                        <a:gd name="connsiteX96" fmla="*/ 472035 w 634674"/>
                        <a:gd name="connsiteY96" fmla="*/ 243474 h 493419"/>
                        <a:gd name="connsiteX97" fmla="*/ 416805 w 634674"/>
                        <a:gd name="connsiteY97" fmla="*/ 243474 h 493419"/>
                        <a:gd name="connsiteX98" fmla="*/ 413736 w 634674"/>
                        <a:gd name="connsiteY98" fmla="*/ 206093 h 493419"/>
                        <a:gd name="connsiteX99" fmla="*/ 405583 w 634674"/>
                        <a:gd name="connsiteY99" fmla="*/ 174290 h 493419"/>
                        <a:gd name="connsiteX100" fmla="*/ 425055 w 634674"/>
                        <a:gd name="connsiteY100" fmla="*/ 181551 h 493419"/>
                        <a:gd name="connsiteX101" fmla="*/ 266934 w 634674"/>
                        <a:gd name="connsiteY101" fmla="*/ 99469 h 493419"/>
                        <a:gd name="connsiteX102" fmla="*/ 251958 w 634674"/>
                        <a:gd name="connsiteY102" fmla="*/ 111944 h 493419"/>
                        <a:gd name="connsiteX103" fmla="*/ 232778 w 634674"/>
                        <a:gd name="connsiteY103" fmla="*/ 137433 h 493419"/>
                        <a:gd name="connsiteX104" fmla="*/ 221736 w 634674"/>
                        <a:gd name="connsiteY104" fmla="*/ 161280 h 493419"/>
                        <a:gd name="connsiteX105" fmla="*/ 189232 w 634674"/>
                        <a:gd name="connsiteY105" fmla="*/ 173964 h 493419"/>
                        <a:gd name="connsiteX106" fmla="*/ 168174 w 634674"/>
                        <a:gd name="connsiteY106" fmla="*/ 188735 h 493419"/>
                        <a:gd name="connsiteX107" fmla="*/ 155904 w 634674"/>
                        <a:gd name="connsiteY107" fmla="*/ 201820 h 493419"/>
                        <a:gd name="connsiteX108" fmla="*/ 156046 w 634674"/>
                        <a:gd name="connsiteY108" fmla="*/ 200935 h 493419"/>
                        <a:gd name="connsiteX109" fmla="*/ 248458 w 634674"/>
                        <a:gd name="connsiteY109" fmla="*/ 104874 h 493419"/>
                        <a:gd name="connsiteX110" fmla="*/ 266934 w 634674"/>
                        <a:gd name="connsiteY110" fmla="*/ 99469 h 493419"/>
                        <a:gd name="connsiteX111" fmla="*/ 308051 w 634674"/>
                        <a:gd name="connsiteY111" fmla="*/ 97599 h 493419"/>
                        <a:gd name="connsiteX112" fmla="*/ 317393 w 634674"/>
                        <a:gd name="connsiteY112" fmla="*/ 123372 h 493419"/>
                        <a:gd name="connsiteX113" fmla="*/ 323024 w 634674"/>
                        <a:gd name="connsiteY113" fmla="*/ 146116 h 493419"/>
                        <a:gd name="connsiteX114" fmla="*/ 311168 w 634674"/>
                        <a:gd name="connsiteY114" fmla="*/ 144731 h 493419"/>
                        <a:gd name="connsiteX115" fmla="*/ 244045 w 634674"/>
                        <a:gd name="connsiteY115" fmla="*/ 152574 h 493419"/>
                        <a:gd name="connsiteX116" fmla="*/ 240551 w 634674"/>
                        <a:gd name="connsiteY116" fmla="*/ 153938 h 493419"/>
                        <a:gd name="connsiteX117" fmla="*/ 245964 w 634674"/>
                        <a:gd name="connsiteY117" fmla="*/ 140912 h 493419"/>
                        <a:gd name="connsiteX118" fmla="*/ 292584 w 634674"/>
                        <a:gd name="connsiteY118" fmla="*/ 100128 h 493419"/>
                        <a:gd name="connsiteX119" fmla="*/ 308051 w 634674"/>
                        <a:gd name="connsiteY119" fmla="*/ 97599 h 493419"/>
                        <a:gd name="connsiteX120" fmla="*/ 329752 w 634674"/>
                        <a:gd name="connsiteY120" fmla="*/ 100128 h 493419"/>
                        <a:gd name="connsiteX121" fmla="*/ 376372 w 634674"/>
                        <a:gd name="connsiteY121" fmla="*/ 140911 h 493419"/>
                        <a:gd name="connsiteX122" fmla="*/ 381785 w 634674"/>
                        <a:gd name="connsiteY122" fmla="*/ 153937 h 493419"/>
                        <a:gd name="connsiteX123" fmla="*/ 378292 w 634674"/>
                        <a:gd name="connsiteY123" fmla="*/ 152574 h 493419"/>
                        <a:gd name="connsiteX124" fmla="*/ 336331 w 634674"/>
                        <a:gd name="connsiteY124" fmla="*/ 147671 h 493419"/>
                        <a:gd name="connsiteX125" fmla="*/ 327691 w 634674"/>
                        <a:gd name="connsiteY125" fmla="*/ 116343 h 493419"/>
                        <a:gd name="connsiteX126" fmla="*/ 320206 w 634674"/>
                        <a:gd name="connsiteY126" fmla="*/ 98567 h 493419"/>
                        <a:gd name="connsiteX127" fmla="*/ 329752 w 634674"/>
                        <a:gd name="connsiteY127" fmla="*/ 100128 h 493419"/>
                        <a:gd name="connsiteX128" fmla="*/ 375608 w 634674"/>
                        <a:gd name="connsiteY128" fmla="*/ 104875 h 493419"/>
                        <a:gd name="connsiteX129" fmla="*/ 468020 w 634674"/>
                        <a:gd name="connsiteY129" fmla="*/ 200935 h 493419"/>
                        <a:gd name="connsiteX130" fmla="*/ 468519 w 634674"/>
                        <a:gd name="connsiteY130" fmla="*/ 204042 h 493419"/>
                        <a:gd name="connsiteX131" fmla="*/ 454163 w 634674"/>
                        <a:gd name="connsiteY131" fmla="*/ 188735 h 493419"/>
                        <a:gd name="connsiteX132" fmla="*/ 433106 w 634674"/>
                        <a:gd name="connsiteY132" fmla="*/ 173964 h 493419"/>
                        <a:gd name="connsiteX133" fmla="*/ 400602 w 634674"/>
                        <a:gd name="connsiteY133" fmla="*/ 161280 h 493419"/>
                        <a:gd name="connsiteX134" fmla="*/ 389560 w 634674"/>
                        <a:gd name="connsiteY134" fmla="*/ 137433 h 493419"/>
                        <a:gd name="connsiteX135" fmla="*/ 370379 w 634674"/>
                        <a:gd name="connsiteY135" fmla="*/ 111944 h 493419"/>
                        <a:gd name="connsiteX136" fmla="*/ 354469 w 634674"/>
                        <a:gd name="connsiteY136" fmla="*/ 98691 h 493419"/>
                        <a:gd name="connsiteX137" fmla="*/ 375608 w 634674"/>
                        <a:gd name="connsiteY137" fmla="*/ 104875 h 493419"/>
                        <a:gd name="connsiteX138" fmla="*/ 380505 w 634674"/>
                        <a:gd name="connsiteY138" fmla="*/ 93949 h 493419"/>
                        <a:gd name="connsiteX139" fmla="*/ 312032 w 634674"/>
                        <a:gd name="connsiteY139" fmla="*/ 80921 h 493419"/>
                        <a:gd name="connsiteX140" fmla="*/ 136121 w 634674"/>
                        <a:gd name="connsiteY140" fmla="*/ 246709 h 493419"/>
                        <a:gd name="connsiteX141" fmla="*/ 312033 w 634674"/>
                        <a:gd name="connsiteY141" fmla="*/ 412498 h 493419"/>
                        <a:gd name="connsiteX142" fmla="*/ 487944 w 634674"/>
                        <a:gd name="connsiteY142" fmla="*/ 246709 h 493419"/>
                        <a:gd name="connsiteX143" fmla="*/ 380505 w 634674"/>
                        <a:gd name="connsiteY143" fmla="*/ 93949 h 493419"/>
                        <a:gd name="connsiteX144" fmla="*/ 570772 w 634674"/>
                        <a:gd name="connsiteY144" fmla="*/ 6463 h 493419"/>
                        <a:gd name="connsiteX145" fmla="*/ 598508 w 634674"/>
                        <a:gd name="connsiteY145" fmla="*/ 24087 h 493419"/>
                        <a:gd name="connsiteX146" fmla="*/ 603402 w 634674"/>
                        <a:gd name="connsiteY146" fmla="*/ 30928 h 493419"/>
                        <a:gd name="connsiteX147" fmla="*/ 599728 w 634674"/>
                        <a:gd name="connsiteY147" fmla="*/ 32520 h 493419"/>
                        <a:gd name="connsiteX148" fmla="*/ 545923 w 634674"/>
                        <a:gd name="connsiteY148" fmla="*/ 161764 h 493419"/>
                        <a:gd name="connsiteX149" fmla="*/ 634674 w 634674"/>
                        <a:gd name="connsiteY149" fmla="*/ 147227 h 493419"/>
                        <a:gd name="connsiteX150" fmla="*/ 624066 w 634674"/>
                        <a:gd name="connsiteY150" fmla="*/ 411181 h 493419"/>
                        <a:gd name="connsiteX151" fmla="*/ 536807 w 634674"/>
                        <a:gd name="connsiteY151" fmla="*/ 493419 h 493419"/>
                        <a:gd name="connsiteX152" fmla="*/ 87259 w 634674"/>
                        <a:gd name="connsiteY152" fmla="*/ 493419 h 493419"/>
                        <a:gd name="connsiteX153" fmla="*/ 0 w 634674"/>
                        <a:gd name="connsiteY153" fmla="*/ 411181 h 493419"/>
                        <a:gd name="connsiteX154" fmla="*/ 0 w 634674"/>
                        <a:gd name="connsiteY154" fmla="*/ 82238 h 493419"/>
                        <a:gd name="connsiteX155" fmla="*/ 87259 w 634674"/>
                        <a:gd name="connsiteY155" fmla="*/ 0 h 493419"/>
                        <a:gd name="connsiteX156" fmla="*/ 536807 w 634674"/>
                        <a:gd name="connsiteY156" fmla="*/ 0 h 493419"/>
                        <a:gd name="connsiteX157" fmla="*/ 570772 w 634674"/>
                        <a:gd name="connsiteY157" fmla="*/ 6463 h 493419"/>
                        <a:gd name="connsiteX0" fmla="*/ 155064 w 634674"/>
                        <a:gd name="connsiteY0" fmla="*/ 286361 h 493419"/>
                        <a:gd name="connsiteX1" fmla="*/ 168174 w 634674"/>
                        <a:gd name="connsiteY1" fmla="*/ 300342 h 493419"/>
                        <a:gd name="connsiteX2" fmla="*/ 189232 w 634674"/>
                        <a:gd name="connsiteY2" fmla="*/ 315113 h 493419"/>
                        <a:gd name="connsiteX3" fmla="*/ 219281 w 634674"/>
                        <a:gd name="connsiteY3" fmla="*/ 326839 h 493419"/>
                        <a:gd name="connsiteX4" fmla="*/ 232779 w 634674"/>
                        <a:gd name="connsiteY4" fmla="*/ 355985 h 493419"/>
                        <a:gd name="connsiteX5" fmla="*/ 251958 w 634674"/>
                        <a:gd name="connsiteY5" fmla="*/ 381475 h 493419"/>
                        <a:gd name="connsiteX6" fmla="*/ 266934 w 634674"/>
                        <a:gd name="connsiteY6" fmla="*/ 393949 h 493419"/>
                        <a:gd name="connsiteX7" fmla="*/ 248457 w 634674"/>
                        <a:gd name="connsiteY7" fmla="*/ 388544 h 493419"/>
                        <a:gd name="connsiteX8" fmla="*/ 156045 w 634674"/>
                        <a:gd name="connsiteY8" fmla="*/ 292484 h 493419"/>
                        <a:gd name="connsiteX9" fmla="*/ 155064 w 634674"/>
                        <a:gd name="connsiteY9" fmla="*/ 286361 h 493419"/>
                        <a:gd name="connsiteX10" fmla="*/ 328156 w 634674"/>
                        <a:gd name="connsiteY10" fmla="*/ 342361 h 493419"/>
                        <a:gd name="connsiteX11" fmla="*/ 326248 w 634674"/>
                        <a:gd name="connsiteY11" fmla="*/ 354191 h 493419"/>
                        <a:gd name="connsiteX12" fmla="*/ 314575 w 634674"/>
                        <a:gd name="connsiteY12" fmla="*/ 390126 h 493419"/>
                        <a:gd name="connsiteX13" fmla="*/ 310079 w 634674"/>
                        <a:gd name="connsiteY13" fmla="*/ 396152 h 493419"/>
                        <a:gd name="connsiteX14" fmla="*/ 292584 w 634674"/>
                        <a:gd name="connsiteY14" fmla="*/ 393291 h 493419"/>
                        <a:gd name="connsiteX15" fmla="*/ 245964 w 634674"/>
                        <a:gd name="connsiteY15" fmla="*/ 352507 h 493419"/>
                        <a:gd name="connsiteX16" fmla="*/ 238398 w 634674"/>
                        <a:gd name="connsiteY16" fmla="*/ 334299 h 493419"/>
                        <a:gd name="connsiteX17" fmla="*/ 244045 w 634674"/>
                        <a:gd name="connsiteY17" fmla="*/ 336502 h 493419"/>
                        <a:gd name="connsiteX18" fmla="*/ 311169 w 634674"/>
                        <a:gd name="connsiteY18" fmla="*/ 344346 h 493419"/>
                        <a:gd name="connsiteX19" fmla="*/ 328156 w 634674"/>
                        <a:gd name="connsiteY19" fmla="*/ 342361 h 493419"/>
                        <a:gd name="connsiteX20" fmla="*/ 205763 w 634674"/>
                        <a:gd name="connsiteY20" fmla="*/ 252748 h 493419"/>
                        <a:gd name="connsiteX21" fmla="*/ 208601 w 634674"/>
                        <a:gd name="connsiteY21" fmla="*/ 287326 h 493419"/>
                        <a:gd name="connsiteX22" fmla="*/ 215523 w 634674"/>
                        <a:gd name="connsiteY22" fmla="*/ 314329 h 493419"/>
                        <a:gd name="connsiteX23" fmla="*/ 197282 w 634674"/>
                        <a:gd name="connsiteY23" fmla="*/ 307526 h 493419"/>
                        <a:gd name="connsiteX24" fmla="*/ 153380 w 634674"/>
                        <a:gd name="connsiteY24" fmla="*/ 262490 h 493419"/>
                        <a:gd name="connsiteX25" fmla="*/ 151605 w 634674"/>
                        <a:gd name="connsiteY25" fmla="*/ 252748 h 493419"/>
                        <a:gd name="connsiteX26" fmla="*/ 205763 w 634674"/>
                        <a:gd name="connsiteY26" fmla="*/ 252748 h 493419"/>
                        <a:gd name="connsiteX27" fmla="*/ 383938 w 634674"/>
                        <a:gd name="connsiteY27" fmla="*/ 334300 h 493419"/>
                        <a:gd name="connsiteX28" fmla="*/ 376372 w 634674"/>
                        <a:gd name="connsiteY28" fmla="*/ 352507 h 493419"/>
                        <a:gd name="connsiteX29" fmla="*/ 329752 w 634674"/>
                        <a:gd name="connsiteY29" fmla="*/ 393291 h 493419"/>
                        <a:gd name="connsiteX30" fmla="*/ 325294 w 634674"/>
                        <a:gd name="connsiteY30" fmla="*/ 394019 h 493419"/>
                        <a:gd name="connsiteX31" fmla="*/ 333915 w 634674"/>
                        <a:gd name="connsiteY31" fmla="*/ 375576 h 493419"/>
                        <a:gd name="connsiteX32" fmla="*/ 342259 w 634674"/>
                        <a:gd name="connsiteY32" fmla="*/ 340713 h 493419"/>
                        <a:gd name="connsiteX33" fmla="*/ 378292 w 634674"/>
                        <a:gd name="connsiteY33" fmla="*/ 336502 h 493419"/>
                        <a:gd name="connsiteX34" fmla="*/ 383938 w 634674"/>
                        <a:gd name="connsiteY34" fmla="*/ 334300 h 493419"/>
                        <a:gd name="connsiteX35" fmla="*/ 334750 w 634674"/>
                        <a:gd name="connsiteY35" fmla="*/ 252748 h 493419"/>
                        <a:gd name="connsiteX36" fmla="*/ 334711 w 634674"/>
                        <a:gd name="connsiteY36" fmla="*/ 287032 h 493419"/>
                        <a:gd name="connsiteX37" fmla="*/ 330025 w 634674"/>
                        <a:gd name="connsiteY37" fmla="*/ 331511 h 493419"/>
                        <a:gd name="connsiteX38" fmla="*/ 311168 w 634674"/>
                        <a:gd name="connsiteY38" fmla="*/ 333616 h 493419"/>
                        <a:gd name="connsiteX39" fmla="*/ 248477 w 634674"/>
                        <a:gd name="connsiteY39" fmla="*/ 326617 h 493419"/>
                        <a:gd name="connsiteX40" fmla="*/ 232772 w 634674"/>
                        <a:gd name="connsiteY40" fmla="*/ 320760 h 493419"/>
                        <a:gd name="connsiteX41" fmla="*/ 226202 w 634674"/>
                        <a:gd name="connsiteY41" fmla="*/ 304949 h 493419"/>
                        <a:gd name="connsiteX42" fmla="*/ 219707 w 634674"/>
                        <a:gd name="connsiteY42" fmla="*/ 252748 h 493419"/>
                        <a:gd name="connsiteX43" fmla="*/ 334750 w 634674"/>
                        <a:gd name="connsiteY43" fmla="*/ 252748 h 493419"/>
                        <a:gd name="connsiteX44" fmla="*/ 216754 w 634674"/>
                        <a:gd name="connsiteY44" fmla="*/ 174290 h 493419"/>
                        <a:gd name="connsiteX45" fmla="*/ 208601 w 634674"/>
                        <a:gd name="connsiteY45" fmla="*/ 206093 h 493419"/>
                        <a:gd name="connsiteX46" fmla="*/ 205532 w 634674"/>
                        <a:gd name="connsiteY46" fmla="*/ 243475 h 493419"/>
                        <a:gd name="connsiteX47" fmla="*/ 150302 w 634674"/>
                        <a:gd name="connsiteY47" fmla="*/ 243475 h 493419"/>
                        <a:gd name="connsiteX48" fmla="*/ 153380 w 634674"/>
                        <a:gd name="connsiteY48" fmla="*/ 226586 h 493419"/>
                        <a:gd name="connsiteX49" fmla="*/ 197282 w 634674"/>
                        <a:gd name="connsiteY49" fmla="*/ 181551 h 493419"/>
                        <a:gd name="connsiteX50" fmla="*/ 216754 w 634674"/>
                        <a:gd name="connsiteY50" fmla="*/ 174290 h 493419"/>
                        <a:gd name="connsiteX51" fmla="*/ 402629 w 634674"/>
                        <a:gd name="connsiteY51" fmla="*/ 252748 h 493419"/>
                        <a:gd name="connsiteX52" fmla="*/ 396134 w 634674"/>
                        <a:gd name="connsiteY52" fmla="*/ 304949 h 493419"/>
                        <a:gd name="connsiteX53" fmla="*/ 389564 w 634674"/>
                        <a:gd name="connsiteY53" fmla="*/ 320761 h 493419"/>
                        <a:gd name="connsiteX54" fmla="*/ 373861 w 634674"/>
                        <a:gd name="connsiteY54" fmla="*/ 326617 h 493419"/>
                        <a:gd name="connsiteX55" fmla="*/ 343890 w 634674"/>
                        <a:gd name="connsiteY55" fmla="*/ 329963 h 493419"/>
                        <a:gd name="connsiteX56" fmla="*/ 348126 w 634674"/>
                        <a:gd name="connsiteY56" fmla="*/ 289754 h 493419"/>
                        <a:gd name="connsiteX57" fmla="*/ 348168 w 634674"/>
                        <a:gd name="connsiteY57" fmla="*/ 252748 h 493419"/>
                        <a:gd name="connsiteX58" fmla="*/ 402629 w 634674"/>
                        <a:gd name="connsiteY58" fmla="*/ 252748 h 493419"/>
                        <a:gd name="connsiteX59" fmla="*/ 469359 w 634674"/>
                        <a:gd name="connsiteY59" fmla="*/ 284138 h 493419"/>
                        <a:gd name="connsiteX60" fmla="*/ 468020 w 634674"/>
                        <a:gd name="connsiteY60" fmla="*/ 292484 h 493419"/>
                        <a:gd name="connsiteX61" fmla="*/ 375608 w 634674"/>
                        <a:gd name="connsiteY61" fmla="*/ 388544 h 493419"/>
                        <a:gd name="connsiteX62" fmla="*/ 354469 w 634674"/>
                        <a:gd name="connsiteY62" fmla="*/ 394729 h 493419"/>
                        <a:gd name="connsiteX63" fmla="*/ 370379 w 634674"/>
                        <a:gd name="connsiteY63" fmla="*/ 381475 h 493419"/>
                        <a:gd name="connsiteX64" fmla="*/ 389559 w 634674"/>
                        <a:gd name="connsiteY64" fmla="*/ 355986 h 493419"/>
                        <a:gd name="connsiteX65" fmla="*/ 403057 w 634674"/>
                        <a:gd name="connsiteY65" fmla="*/ 326839 h 493419"/>
                        <a:gd name="connsiteX66" fmla="*/ 433106 w 634674"/>
                        <a:gd name="connsiteY66" fmla="*/ 315113 h 493419"/>
                        <a:gd name="connsiteX67" fmla="*/ 454163 w 634674"/>
                        <a:gd name="connsiteY67" fmla="*/ 300342 h 493419"/>
                        <a:gd name="connsiteX68" fmla="*/ 469359 w 634674"/>
                        <a:gd name="connsiteY68" fmla="*/ 284138 h 493419"/>
                        <a:gd name="connsiteX69" fmla="*/ 470733 w 634674"/>
                        <a:gd name="connsiteY69" fmla="*/ 252748 h 493419"/>
                        <a:gd name="connsiteX70" fmla="*/ 468957 w 634674"/>
                        <a:gd name="connsiteY70" fmla="*/ 262491 h 493419"/>
                        <a:gd name="connsiteX71" fmla="*/ 425055 w 634674"/>
                        <a:gd name="connsiteY71" fmla="*/ 307527 h 493419"/>
                        <a:gd name="connsiteX72" fmla="*/ 406814 w 634674"/>
                        <a:gd name="connsiteY72" fmla="*/ 314329 h 493419"/>
                        <a:gd name="connsiteX73" fmla="*/ 413737 w 634674"/>
                        <a:gd name="connsiteY73" fmla="*/ 287326 h 493419"/>
                        <a:gd name="connsiteX74" fmla="*/ 416575 w 634674"/>
                        <a:gd name="connsiteY74" fmla="*/ 252748 h 493419"/>
                        <a:gd name="connsiteX75" fmla="*/ 470733 w 634674"/>
                        <a:gd name="connsiteY75" fmla="*/ 252748 h 493419"/>
                        <a:gd name="connsiteX76" fmla="*/ 325609 w 634674"/>
                        <a:gd name="connsiteY76" fmla="*/ 157073 h 493419"/>
                        <a:gd name="connsiteX77" fmla="*/ 334772 w 634674"/>
                        <a:gd name="connsiteY77" fmla="*/ 233592 h 493419"/>
                        <a:gd name="connsiteX78" fmla="*/ 334760 w 634674"/>
                        <a:gd name="connsiteY78" fmla="*/ 243474 h 493419"/>
                        <a:gd name="connsiteX79" fmla="*/ 219358 w 634674"/>
                        <a:gd name="connsiteY79" fmla="*/ 243474 h 493419"/>
                        <a:gd name="connsiteX80" fmla="*/ 226202 w 634674"/>
                        <a:gd name="connsiteY80" fmla="*/ 188470 h 493419"/>
                        <a:gd name="connsiteX81" fmla="*/ 234907 w 634674"/>
                        <a:gd name="connsiteY81" fmla="*/ 167520 h 493419"/>
                        <a:gd name="connsiteX82" fmla="*/ 248477 w 634674"/>
                        <a:gd name="connsiteY82" fmla="*/ 162460 h 493419"/>
                        <a:gd name="connsiteX83" fmla="*/ 311169 w 634674"/>
                        <a:gd name="connsiteY83" fmla="*/ 155460 h 493419"/>
                        <a:gd name="connsiteX84" fmla="*/ 325609 w 634674"/>
                        <a:gd name="connsiteY84" fmla="*/ 157073 h 493419"/>
                        <a:gd name="connsiteX85" fmla="*/ 387429 w 634674"/>
                        <a:gd name="connsiteY85" fmla="*/ 167520 h 493419"/>
                        <a:gd name="connsiteX86" fmla="*/ 396134 w 634674"/>
                        <a:gd name="connsiteY86" fmla="*/ 188470 h 493419"/>
                        <a:gd name="connsiteX87" fmla="*/ 402978 w 634674"/>
                        <a:gd name="connsiteY87" fmla="*/ 243474 h 493419"/>
                        <a:gd name="connsiteX88" fmla="*/ 348179 w 634674"/>
                        <a:gd name="connsiteY88" fmla="*/ 243474 h 493419"/>
                        <a:gd name="connsiteX89" fmla="*/ 348187 w 634674"/>
                        <a:gd name="connsiteY89" fmla="*/ 236314 h 493419"/>
                        <a:gd name="connsiteX90" fmla="*/ 344283 w 634674"/>
                        <a:gd name="connsiteY90" fmla="*/ 191567 h 493419"/>
                        <a:gd name="connsiteX91" fmla="*/ 338562 w 634674"/>
                        <a:gd name="connsiteY91" fmla="*/ 158519 h 493419"/>
                        <a:gd name="connsiteX92" fmla="*/ 373860 w 634674"/>
                        <a:gd name="connsiteY92" fmla="*/ 162460 h 493419"/>
                        <a:gd name="connsiteX93" fmla="*/ 387429 w 634674"/>
                        <a:gd name="connsiteY93" fmla="*/ 167520 h 493419"/>
                        <a:gd name="connsiteX94" fmla="*/ 425055 w 634674"/>
                        <a:gd name="connsiteY94" fmla="*/ 181551 h 493419"/>
                        <a:gd name="connsiteX95" fmla="*/ 468957 w 634674"/>
                        <a:gd name="connsiteY95" fmla="*/ 226586 h 493419"/>
                        <a:gd name="connsiteX96" fmla="*/ 472035 w 634674"/>
                        <a:gd name="connsiteY96" fmla="*/ 243474 h 493419"/>
                        <a:gd name="connsiteX97" fmla="*/ 416805 w 634674"/>
                        <a:gd name="connsiteY97" fmla="*/ 243474 h 493419"/>
                        <a:gd name="connsiteX98" fmla="*/ 413736 w 634674"/>
                        <a:gd name="connsiteY98" fmla="*/ 206093 h 493419"/>
                        <a:gd name="connsiteX99" fmla="*/ 405583 w 634674"/>
                        <a:gd name="connsiteY99" fmla="*/ 174290 h 493419"/>
                        <a:gd name="connsiteX100" fmla="*/ 425055 w 634674"/>
                        <a:gd name="connsiteY100" fmla="*/ 181551 h 493419"/>
                        <a:gd name="connsiteX101" fmla="*/ 266934 w 634674"/>
                        <a:gd name="connsiteY101" fmla="*/ 99469 h 493419"/>
                        <a:gd name="connsiteX102" fmla="*/ 251958 w 634674"/>
                        <a:gd name="connsiteY102" fmla="*/ 111944 h 493419"/>
                        <a:gd name="connsiteX103" fmla="*/ 232778 w 634674"/>
                        <a:gd name="connsiteY103" fmla="*/ 137433 h 493419"/>
                        <a:gd name="connsiteX104" fmla="*/ 221736 w 634674"/>
                        <a:gd name="connsiteY104" fmla="*/ 161280 h 493419"/>
                        <a:gd name="connsiteX105" fmla="*/ 189232 w 634674"/>
                        <a:gd name="connsiteY105" fmla="*/ 173964 h 493419"/>
                        <a:gd name="connsiteX106" fmla="*/ 168174 w 634674"/>
                        <a:gd name="connsiteY106" fmla="*/ 188735 h 493419"/>
                        <a:gd name="connsiteX107" fmla="*/ 155904 w 634674"/>
                        <a:gd name="connsiteY107" fmla="*/ 201820 h 493419"/>
                        <a:gd name="connsiteX108" fmla="*/ 156046 w 634674"/>
                        <a:gd name="connsiteY108" fmla="*/ 200935 h 493419"/>
                        <a:gd name="connsiteX109" fmla="*/ 248458 w 634674"/>
                        <a:gd name="connsiteY109" fmla="*/ 104874 h 493419"/>
                        <a:gd name="connsiteX110" fmla="*/ 266934 w 634674"/>
                        <a:gd name="connsiteY110" fmla="*/ 99469 h 493419"/>
                        <a:gd name="connsiteX111" fmla="*/ 308051 w 634674"/>
                        <a:gd name="connsiteY111" fmla="*/ 97599 h 493419"/>
                        <a:gd name="connsiteX112" fmla="*/ 317393 w 634674"/>
                        <a:gd name="connsiteY112" fmla="*/ 123372 h 493419"/>
                        <a:gd name="connsiteX113" fmla="*/ 323024 w 634674"/>
                        <a:gd name="connsiteY113" fmla="*/ 146116 h 493419"/>
                        <a:gd name="connsiteX114" fmla="*/ 311168 w 634674"/>
                        <a:gd name="connsiteY114" fmla="*/ 144731 h 493419"/>
                        <a:gd name="connsiteX115" fmla="*/ 244045 w 634674"/>
                        <a:gd name="connsiteY115" fmla="*/ 152574 h 493419"/>
                        <a:gd name="connsiteX116" fmla="*/ 240551 w 634674"/>
                        <a:gd name="connsiteY116" fmla="*/ 153938 h 493419"/>
                        <a:gd name="connsiteX117" fmla="*/ 245964 w 634674"/>
                        <a:gd name="connsiteY117" fmla="*/ 140912 h 493419"/>
                        <a:gd name="connsiteX118" fmla="*/ 292584 w 634674"/>
                        <a:gd name="connsiteY118" fmla="*/ 100128 h 493419"/>
                        <a:gd name="connsiteX119" fmla="*/ 308051 w 634674"/>
                        <a:gd name="connsiteY119" fmla="*/ 97599 h 493419"/>
                        <a:gd name="connsiteX120" fmla="*/ 329752 w 634674"/>
                        <a:gd name="connsiteY120" fmla="*/ 100128 h 493419"/>
                        <a:gd name="connsiteX121" fmla="*/ 376372 w 634674"/>
                        <a:gd name="connsiteY121" fmla="*/ 140911 h 493419"/>
                        <a:gd name="connsiteX122" fmla="*/ 381785 w 634674"/>
                        <a:gd name="connsiteY122" fmla="*/ 153937 h 493419"/>
                        <a:gd name="connsiteX123" fmla="*/ 378292 w 634674"/>
                        <a:gd name="connsiteY123" fmla="*/ 152574 h 493419"/>
                        <a:gd name="connsiteX124" fmla="*/ 336331 w 634674"/>
                        <a:gd name="connsiteY124" fmla="*/ 147671 h 493419"/>
                        <a:gd name="connsiteX125" fmla="*/ 327691 w 634674"/>
                        <a:gd name="connsiteY125" fmla="*/ 116343 h 493419"/>
                        <a:gd name="connsiteX126" fmla="*/ 320206 w 634674"/>
                        <a:gd name="connsiteY126" fmla="*/ 98567 h 493419"/>
                        <a:gd name="connsiteX127" fmla="*/ 329752 w 634674"/>
                        <a:gd name="connsiteY127" fmla="*/ 100128 h 493419"/>
                        <a:gd name="connsiteX128" fmla="*/ 375608 w 634674"/>
                        <a:gd name="connsiteY128" fmla="*/ 104875 h 493419"/>
                        <a:gd name="connsiteX129" fmla="*/ 468020 w 634674"/>
                        <a:gd name="connsiteY129" fmla="*/ 200935 h 493419"/>
                        <a:gd name="connsiteX130" fmla="*/ 468519 w 634674"/>
                        <a:gd name="connsiteY130" fmla="*/ 204042 h 493419"/>
                        <a:gd name="connsiteX131" fmla="*/ 454163 w 634674"/>
                        <a:gd name="connsiteY131" fmla="*/ 188735 h 493419"/>
                        <a:gd name="connsiteX132" fmla="*/ 433106 w 634674"/>
                        <a:gd name="connsiteY132" fmla="*/ 173964 h 493419"/>
                        <a:gd name="connsiteX133" fmla="*/ 400602 w 634674"/>
                        <a:gd name="connsiteY133" fmla="*/ 161280 h 493419"/>
                        <a:gd name="connsiteX134" fmla="*/ 389560 w 634674"/>
                        <a:gd name="connsiteY134" fmla="*/ 137433 h 493419"/>
                        <a:gd name="connsiteX135" fmla="*/ 370379 w 634674"/>
                        <a:gd name="connsiteY135" fmla="*/ 111944 h 493419"/>
                        <a:gd name="connsiteX136" fmla="*/ 354469 w 634674"/>
                        <a:gd name="connsiteY136" fmla="*/ 98691 h 493419"/>
                        <a:gd name="connsiteX137" fmla="*/ 375608 w 634674"/>
                        <a:gd name="connsiteY137" fmla="*/ 104875 h 493419"/>
                        <a:gd name="connsiteX138" fmla="*/ 380505 w 634674"/>
                        <a:gd name="connsiteY138" fmla="*/ 93949 h 493419"/>
                        <a:gd name="connsiteX139" fmla="*/ 312032 w 634674"/>
                        <a:gd name="connsiteY139" fmla="*/ 80921 h 493419"/>
                        <a:gd name="connsiteX140" fmla="*/ 136121 w 634674"/>
                        <a:gd name="connsiteY140" fmla="*/ 246709 h 493419"/>
                        <a:gd name="connsiteX141" fmla="*/ 312033 w 634674"/>
                        <a:gd name="connsiteY141" fmla="*/ 412498 h 493419"/>
                        <a:gd name="connsiteX142" fmla="*/ 487944 w 634674"/>
                        <a:gd name="connsiteY142" fmla="*/ 246709 h 493419"/>
                        <a:gd name="connsiteX143" fmla="*/ 380505 w 634674"/>
                        <a:gd name="connsiteY143" fmla="*/ 93949 h 493419"/>
                        <a:gd name="connsiteX144" fmla="*/ 570772 w 634674"/>
                        <a:gd name="connsiteY144" fmla="*/ 6463 h 493419"/>
                        <a:gd name="connsiteX145" fmla="*/ 598508 w 634674"/>
                        <a:gd name="connsiteY145" fmla="*/ 24087 h 493419"/>
                        <a:gd name="connsiteX146" fmla="*/ 603402 w 634674"/>
                        <a:gd name="connsiteY146" fmla="*/ 30928 h 493419"/>
                        <a:gd name="connsiteX147" fmla="*/ 599728 w 634674"/>
                        <a:gd name="connsiteY147" fmla="*/ 32520 h 493419"/>
                        <a:gd name="connsiteX148" fmla="*/ 545898 w 634674"/>
                        <a:gd name="connsiteY148" fmla="*/ 155147 h 493419"/>
                        <a:gd name="connsiteX149" fmla="*/ 634674 w 634674"/>
                        <a:gd name="connsiteY149" fmla="*/ 147227 h 493419"/>
                        <a:gd name="connsiteX150" fmla="*/ 624066 w 634674"/>
                        <a:gd name="connsiteY150" fmla="*/ 411181 h 493419"/>
                        <a:gd name="connsiteX151" fmla="*/ 536807 w 634674"/>
                        <a:gd name="connsiteY151" fmla="*/ 493419 h 493419"/>
                        <a:gd name="connsiteX152" fmla="*/ 87259 w 634674"/>
                        <a:gd name="connsiteY152" fmla="*/ 493419 h 493419"/>
                        <a:gd name="connsiteX153" fmla="*/ 0 w 634674"/>
                        <a:gd name="connsiteY153" fmla="*/ 411181 h 493419"/>
                        <a:gd name="connsiteX154" fmla="*/ 0 w 634674"/>
                        <a:gd name="connsiteY154" fmla="*/ 82238 h 493419"/>
                        <a:gd name="connsiteX155" fmla="*/ 87259 w 634674"/>
                        <a:gd name="connsiteY155" fmla="*/ 0 h 493419"/>
                        <a:gd name="connsiteX156" fmla="*/ 536807 w 634674"/>
                        <a:gd name="connsiteY156" fmla="*/ 0 h 493419"/>
                        <a:gd name="connsiteX157" fmla="*/ 570772 w 634674"/>
                        <a:gd name="connsiteY157" fmla="*/ 6463 h 493419"/>
                        <a:gd name="connsiteX0" fmla="*/ 155064 w 634674"/>
                        <a:gd name="connsiteY0" fmla="*/ 286361 h 493419"/>
                        <a:gd name="connsiteX1" fmla="*/ 168174 w 634674"/>
                        <a:gd name="connsiteY1" fmla="*/ 300342 h 493419"/>
                        <a:gd name="connsiteX2" fmla="*/ 189232 w 634674"/>
                        <a:gd name="connsiteY2" fmla="*/ 315113 h 493419"/>
                        <a:gd name="connsiteX3" fmla="*/ 219281 w 634674"/>
                        <a:gd name="connsiteY3" fmla="*/ 326839 h 493419"/>
                        <a:gd name="connsiteX4" fmla="*/ 232779 w 634674"/>
                        <a:gd name="connsiteY4" fmla="*/ 355985 h 493419"/>
                        <a:gd name="connsiteX5" fmla="*/ 251958 w 634674"/>
                        <a:gd name="connsiteY5" fmla="*/ 381475 h 493419"/>
                        <a:gd name="connsiteX6" fmla="*/ 266934 w 634674"/>
                        <a:gd name="connsiteY6" fmla="*/ 393949 h 493419"/>
                        <a:gd name="connsiteX7" fmla="*/ 248457 w 634674"/>
                        <a:gd name="connsiteY7" fmla="*/ 388544 h 493419"/>
                        <a:gd name="connsiteX8" fmla="*/ 156045 w 634674"/>
                        <a:gd name="connsiteY8" fmla="*/ 292484 h 493419"/>
                        <a:gd name="connsiteX9" fmla="*/ 155064 w 634674"/>
                        <a:gd name="connsiteY9" fmla="*/ 286361 h 493419"/>
                        <a:gd name="connsiteX10" fmla="*/ 328156 w 634674"/>
                        <a:gd name="connsiteY10" fmla="*/ 342361 h 493419"/>
                        <a:gd name="connsiteX11" fmla="*/ 326248 w 634674"/>
                        <a:gd name="connsiteY11" fmla="*/ 354191 h 493419"/>
                        <a:gd name="connsiteX12" fmla="*/ 314575 w 634674"/>
                        <a:gd name="connsiteY12" fmla="*/ 390126 h 493419"/>
                        <a:gd name="connsiteX13" fmla="*/ 310079 w 634674"/>
                        <a:gd name="connsiteY13" fmla="*/ 396152 h 493419"/>
                        <a:gd name="connsiteX14" fmla="*/ 292584 w 634674"/>
                        <a:gd name="connsiteY14" fmla="*/ 393291 h 493419"/>
                        <a:gd name="connsiteX15" fmla="*/ 245964 w 634674"/>
                        <a:gd name="connsiteY15" fmla="*/ 352507 h 493419"/>
                        <a:gd name="connsiteX16" fmla="*/ 238398 w 634674"/>
                        <a:gd name="connsiteY16" fmla="*/ 334299 h 493419"/>
                        <a:gd name="connsiteX17" fmla="*/ 244045 w 634674"/>
                        <a:gd name="connsiteY17" fmla="*/ 336502 h 493419"/>
                        <a:gd name="connsiteX18" fmla="*/ 311169 w 634674"/>
                        <a:gd name="connsiteY18" fmla="*/ 344346 h 493419"/>
                        <a:gd name="connsiteX19" fmla="*/ 328156 w 634674"/>
                        <a:gd name="connsiteY19" fmla="*/ 342361 h 493419"/>
                        <a:gd name="connsiteX20" fmla="*/ 205763 w 634674"/>
                        <a:gd name="connsiteY20" fmla="*/ 252748 h 493419"/>
                        <a:gd name="connsiteX21" fmla="*/ 208601 w 634674"/>
                        <a:gd name="connsiteY21" fmla="*/ 287326 h 493419"/>
                        <a:gd name="connsiteX22" fmla="*/ 215523 w 634674"/>
                        <a:gd name="connsiteY22" fmla="*/ 314329 h 493419"/>
                        <a:gd name="connsiteX23" fmla="*/ 197282 w 634674"/>
                        <a:gd name="connsiteY23" fmla="*/ 307526 h 493419"/>
                        <a:gd name="connsiteX24" fmla="*/ 153380 w 634674"/>
                        <a:gd name="connsiteY24" fmla="*/ 262490 h 493419"/>
                        <a:gd name="connsiteX25" fmla="*/ 151605 w 634674"/>
                        <a:gd name="connsiteY25" fmla="*/ 252748 h 493419"/>
                        <a:gd name="connsiteX26" fmla="*/ 205763 w 634674"/>
                        <a:gd name="connsiteY26" fmla="*/ 252748 h 493419"/>
                        <a:gd name="connsiteX27" fmla="*/ 383938 w 634674"/>
                        <a:gd name="connsiteY27" fmla="*/ 334300 h 493419"/>
                        <a:gd name="connsiteX28" fmla="*/ 376372 w 634674"/>
                        <a:gd name="connsiteY28" fmla="*/ 352507 h 493419"/>
                        <a:gd name="connsiteX29" fmla="*/ 329752 w 634674"/>
                        <a:gd name="connsiteY29" fmla="*/ 393291 h 493419"/>
                        <a:gd name="connsiteX30" fmla="*/ 325294 w 634674"/>
                        <a:gd name="connsiteY30" fmla="*/ 394019 h 493419"/>
                        <a:gd name="connsiteX31" fmla="*/ 333915 w 634674"/>
                        <a:gd name="connsiteY31" fmla="*/ 375576 h 493419"/>
                        <a:gd name="connsiteX32" fmla="*/ 342259 w 634674"/>
                        <a:gd name="connsiteY32" fmla="*/ 340713 h 493419"/>
                        <a:gd name="connsiteX33" fmla="*/ 378292 w 634674"/>
                        <a:gd name="connsiteY33" fmla="*/ 336502 h 493419"/>
                        <a:gd name="connsiteX34" fmla="*/ 383938 w 634674"/>
                        <a:gd name="connsiteY34" fmla="*/ 334300 h 493419"/>
                        <a:gd name="connsiteX35" fmla="*/ 334750 w 634674"/>
                        <a:gd name="connsiteY35" fmla="*/ 252748 h 493419"/>
                        <a:gd name="connsiteX36" fmla="*/ 334711 w 634674"/>
                        <a:gd name="connsiteY36" fmla="*/ 287032 h 493419"/>
                        <a:gd name="connsiteX37" fmla="*/ 330025 w 634674"/>
                        <a:gd name="connsiteY37" fmla="*/ 331511 h 493419"/>
                        <a:gd name="connsiteX38" fmla="*/ 311168 w 634674"/>
                        <a:gd name="connsiteY38" fmla="*/ 333616 h 493419"/>
                        <a:gd name="connsiteX39" fmla="*/ 248477 w 634674"/>
                        <a:gd name="connsiteY39" fmla="*/ 326617 h 493419"/>
                        <a:gd name="connsiteX40" fmla="*/ 232772 w 634674"/>
                        <a:gd name="connsiteY40" fmla="*/ 320760 h 493419"/>
                        <a:gd name="connsiteX41" fmla="*/ 226202 w 634674"/>
                        <a:gd name="connsiteY41" fmla="*/ 304949 h 493419"/>
                        <a:gd name="connsiteX42" fmla="*/ 219707 w 634674"/>
                        <a:gd name="connsiteY42" fmla="*/ 252748 h 493419"/>
                        <a:gd name="connsiteX43" fmla="*/ 334750 w 634674"/>
                        <a:gd name="connsiteY43" fmla="*/ 252748 h 493419"/>
                        <a:gd name="connsiteX44" fmla="*/ 216754 w 634674"/>
                        <a:gd name="connsiteY44" fmla="*/ 174290 h 493419"/>
                        <a:gd name="connsiteX45" fmla="*/ 208601 w 634674"/>
                        <a:gd name="connsiteY45" fmla="*/ 206093 h 493419"/>
                        <a:gd name="connsiteX46" fmla="*/ 205532 w 634674"/>
                        <a:gd name="connsiteY46" fmla="*/ 243475 h 493419"/>
                        <a:gd name="connsiteX47" fmla="*/ 150302 w 634674"/>
                        <a:gd name="connsiteY47" fmla="*/ 243475 h 493419"/>
                        <a:gd name="connsiteX48" fmla="*/ 153380 w 634674"/>
                        <a:gd name="connsiteY48" fmla="*/ 226586 h 493419"/>
                        <a:gd name="connsiteX49" fmla="*/ 197282 w 634674"/>
                        <a:gd name="connsiteY49" fmla="*/ 181551 h 493419"/>
                        <a:gd name="connsiteX50" fmla="*/ 216754 w 634674"/>
                        <a:gd name="connsiteY50" fmla="*/ 174290 h 493419"/>
                        <a:gd name="connsiteX51" fmla="*/ 402629 w 634674"/>
                        <a:gd name="connsiteY51" fmla="*/ 252748 h 493419"/>
                        <a:gd name="connsiteX52" fmla="*/ 396134 w 634674"/>
                        <a:gd name="connsiteY52" fmla="*/ 304949 h 493419"/>
                        <a:gd name="connsiteX53" fmla="*/ 389564 w 634674"/>
                        <a:gd name="connsiteY53" fmla="*/ 320761 h 493419"/>
                        <a:gd name="connsiteX54" fmla="*/ 373861 w 634674"/>
                        <a:gd name="connsiteY54" fmla="*/ 326617 h 493419"/>
                        <a:gd name="connsiteX55" fmla="*/ 343890 w 634674"/>
                        <a:gd name="connsiteY55" fmla="*/ 329963 h 493419"/>
                        <a:gd name="connsiteX56" fmla="*/ 348126 w 634674"/>
                        <a:gd name="connsiteY56" fmla="*/ 289754 h 493419"/>
                        <a:gd name="connsiteX57" fmla="*/ 348168 w 634674"/>
                        <a:gd name="connsiteY57" fmla="*/ 252748 h 493419"/>
                        <a:gd name="connsiteX58" fmla="*/ 402629 w 634674"/>
                        <a:gd name="connsiteY58" fmla="*/ 252748 h 493419"/>
                        <a:gd name="connsiteX59" fmla="*/ 469359 w 634674"/>
                        <a:gd name="connsiteY59" fmla="*/ 284138 h 493419"/>
                        <a:gd name="connsiteX60" fmla="*/ 468020 w 634674"/>
                        <a:gd name="connsiteY60" fmla="*/ 292484 h 493419"/>
                        <a:gd name="connsiteX61" fmla="*/ 375608 w 634674"/>
                        <a:gd name="connsiteY61" fmla="*/ 388544 h 493419"/>
                        <a:gd name="connsiteX62" fmla="*/ 354469 w 634674"/>
                        <a:gd name="connsiteY62" fmla="*/ 394729 h 493419"/>
                        <a:gd name="connsiteX63" fmla="*/ 370379 w 634674"/>
                        <a:gd name="connsiteY63" fmla="*/ 381475 h 493419"/>
                        <a:gd name="connsiteX64" fmla="*/ 389559 w 634674"/>
                        <a:gd name="connsiteY64" fmla="*/ 355986 h 493419"/>
                        <a:gd name="connsiteX65" fmla="*/ 403057 w 634674"/>
                        <a:gd name="connsiteY65" fmla="*/ 326839 h 493419"/>
                        <a:gd name="connsiteX66" fmla="*/ 433106 w 634674"/>
                        <a:gd name="connsiteY66" fmla="*/ 315113 h 493419"/>
                        <a:gd name="connsiteX67" fmla="*/ 454163 w 634674"/>
                        <a:gd name="connsiteY67" fmla="*/ 300342 h 493419"/>
                        <a:gd name="connsiteX68" fmla="*/ 469359 w 634674"/>
                        <a:gd name="connsiteY68" fmla="*/ 284138 h 493419"/>
                        <a:gd name="connsiteX69" fmla="*/ 470733 w 634674"/>
                        <a:gd name="connsiteY69" fmla="*/ 252748 h 493419"/>
                        <a:gd name="connsiteX70" fmla="*/ 468957 w 634674"/>
                        <a:gd name="connsiteY70" fmla="*/ 262491 h 493419"/>
                        <a:gd name="connsiteX71" fmla="*/ 425055 w 634674"/>
                        <a:gd name="connsiteY71" fmla="*/ 307527 h 493419"/>
                        <a:gd name="connsiteX72" fmla="*/ 406814 w 634674"/>
                        <a:gd name="connsiteY72" fmla="*/ 314329 h 493419"/>
                        <a:gd name="connsiteX73" fmla="*/ 413737 w 634674"/>
                        <a:gd name="connsiteY73" fmla="*/ 287326 h 493419"/>
                        <a:gd name="connsiteX74" fmla="*/ 416575 w 634674"/>
                        <a:gd name="connsiteY74" fmla="*/ 252748 h 493419"/>
                        <a:gd name="connsiteX75" fmla="*/ 470733 w 634674"/>
                        <a:gd name="connsiteY75" fmla="*/ 252748 h 493419"/>
                        <a:gd name="connsiteX76" fmla="*/ 325609 w 634674"/>
                        <a:gd name="connsiteY76" fmla="*/ 157073 h 493419"/>
                        <a:gd name="connsiteX77" fmla="*/ 334772 w 634674"/>
                        <a:gd name="connsiteY77" fmla="*/ 233592 h 493419"/>
                        <a:gd name="connsiteX78" fmla="*/ 334760 w 634674"/>
                        <a:gd name="connsiteY78" fmla="*/ 243474 h 493419"/>
                        <a:gd name="connsiteX79" fmla="*/ 219358 w 634674"/>
                        <a:gd name="connsiteY79" fmla="*/ 243474 h 493419"/>
                        <a:gd name="connsiteX80" fmla="*/ 226202 w 634674"/>
                        <a:gd name="connsiteY80" fmla="*/ 188470 h 493419"/>
                        <a:gd name="connsiteX81" fmla="*/ 234907 w 634674"/>
                        <a:gd name="connsiteY81" fmla="*/ 167520 h 493419"/>
                        <a:gd name="connsiteX82" fmla="*/ 248477 w 634674"/>
                        <a:gd name="connsiteY82" fmla="*/ 162460 h 493419"/>
                        <a:gd name="connsiteX83" fmla="*/ 311169 w 634674"/>
                        <a:gd name="connsiteY83" fmla="*/ 155460 h 493419"/>
                        <a:gd name="connsiteX84" fmla="*/ 325609 w 634674"/>
                        <a:gd name="connsiteY84" fmla="*/ 157073 h 493419"/>
                        <a:gd name="connsiteX85" fmla="*/ 387429 w 634674"/>
                        <a:gd name="connsiteY85" fmla="*/ 167520 h 493419"/>
                        <a:gd name="connsiteX86" fmla="*/ 396134 w 634674"/>
                        <a:gd name="connsiteY86" fmla="*/ 188470 h 493419"/>
                        <a:gd name="connsiteX87" fmla="*/ 402978 w 634674"/>
                        <a:gd name="connsiteY87" fmla="*/ 243474 h 493419"/>
                        <a:gd name="connsiteX88" fmla="*/ 348179 w 634674"/>
                        <a:gd name="connsiteY88" fmla="*/ 243474 h 493419"/>
                        <a:gd name="connsiteX89" fmla="*/ 348187 w 634674"/>
                        <a:gd name="connsiteY89" fmla="*/ 236314 h 493419"/>
                        <a:gd name="connsiteX90" fmla="*/ 344283 w 634674"/>
                        <a:gd name="connsiteY90" fmla="*/ 191567 h 493419"/>
                        <a:gd name="connsiteX91" fmla="*/ 338562 w 634674"/>
                        <a:gd name="connsiteY91" fmla="*/ 158519 h 493419"/>
                        <a:gd name="connsiteX92" fmla="*/ 373860 w 634674"/>
                        <a:gd name="connsiteY92" fmla="*/ 162460 h 493419"/>
                        <a:gd name="connsiteX93" fmla="*/ 387429 w 634674"/>
                        <a:gd name="connsiteY93" fmla="*/ 167520 h 493419"/>
                        <a:gd name="connsiteX94" fmla="*/ 425055 w 634674"/>
                        <a:gd name="connsiteY94" fmla="*/ 181551 h 493419"/>
                        <a:gd name="connsiteX95" fmla="*/ 468957 w 634674"/>
                        <a:gd name="connsiteY95" fmla="*/ 226586 h 493419"/>
                        <a:gd name="connsiteX96" fmla="*/ 472035 w 634674"/>
                        <a:gd name="connsiteY96" fmla="*/ 243474 h 493419"/>
                        <a:gd name="connsiteX97" fmla="*/ 416805 w 634674"/>
                        <a:gd name="connsiteY97" fmla="*/ 243474 h 493419"/>
                        <a:gd name="connsiteX98" fmla="*/ 413736 w 634674"/>
                        <a:gd name="connsiteY98" fmla="*/ 206093 h 493419"/>
                        <a:gd name="connsiteX99" fmla="*/ 405583 w 634674"/>
                        <a:gd name="connsiteY99" fmla="*/ 174290 h 493419"/>
                        <a:gd name="connsiteX100" fmla="*/ 425055 w 634674"/>
                        <a:gd name="connsiteY100" fmla="*/ 181551 h 493419"/>
                        <a:gd name="connsiteX101" fmla="*/ 266934 w 634674"/>
                        <a:gd name="connsiteY101" fmla="*/ 99469 h 493419"/>
                        <a:gd name="connsiteX102" fmla="*/ 251958 w 634674"/>
                        <a:gd name="connsiteY102" fmla="*/ 111944 h 493419"/>
                        <a:gd name="connsiteX103" fmla="*/ 232778 w 634674"/>
                        <a:gd name="connsiteY103" fmla="*/ 137433 h 493419"/>
                        <a:gd name="connsiteX104" fmla="*/ 221736 w 634674"/>
                        <a:gd name="connsiteY104" fmla="*/ 161280 h 493419"/>
                        <a:gd name="connsiteX105" fmla="*/ 189232 w 634674"/>
                        <a:gd name="connsiteY105" fmla="*/ 173964 h 493419"/>
                        <a:gd name="connsiteX106" fmla="*/ 168174 w 634674"/>
                        <a:gd name="connsiteY106" fmla="*/ 188735 h 493419"/>
                        <a:gd name="connsiteX107" fmla="*/ 155904 w 634674"/>
                        <a:gd name="connsiteY107" fmla="*/ 201820 h 493419"/>
                        <a:gd name="connsiteX108" fmla="*/ 156046 w 634674"/>
                        <a:gd name="connsiteY108" fmla="*/ 200935 h 493419"/>
                        <a:gd name="connsiteX109" fmla="*/ 248458 w 634674"/>
                        <a:gd name="connsiteY109" fmla="*/ 104874 h 493419"/>
                        <a:gd name="connsiteX110" fmla="*/ 266934 w 634674"/>
                        <a:gd name="connsiteY110" fmla="*/ 99469 h 493419"/>
                        <a:gd name="connsiteX111" fmla="*/ 308051 w 634674"/>
                        <a:gd name="connsiteY111" fmla="*/ 97599 h 493419"/>
                        <a:gd name="connsiteX112" fmla="*/ 317393 w 634674"/>
                        <a:gd name="connsiteY112" fmla="*/ 123372 h 493419"/>
                        <a:gd name="connsiteX113" fmla="*/ 323024 w 634674"/>
                        <a:gd name="connsiteY113" fmla="*/ 146116 h 493419"/>
                        <a:gd name="connsiteX114" fmla="*/ 311168 w 634674"/>
                        <a:gd name="connsiteY114" fmla="*/ 144731 h 493419"/>
                        <a:gd name="connsiteX115" fmla="*/ 244045 w 634674"/>
                        <a:gd name="connsiteY115" fmla="*/ 152574 h 493419"/>
                        <a:gd name="connsiteX116" fmla="*/ 240551 w 634674"/>
                        <a:gd name="connsiteY116" fmla="*/ 153938 h 493419"/>
                        <a:gd name="connsiteX117" fmla="*/ 245964 w 634674"/>
                        <a:gd name="connsiteY117" fmla="*/ 140912 h 493419"/>
                        <a:gd name="connsiteX118" fmla="*/ 292584 w 634674"/>
                        <a:gd name="connsiteY118" fmla="*/ 100128 h 493419"/>
                        <a:gd name="connsiteX119" fmla="*/ 308051 w 634674"/>
                        <a:gd name="connsiteY119" fmla="*/ 97599 h 493419"/>
                        <a:gd name="connsiteX120" fmla="*/ 329752 w 634674"/>
                        <a:gd name="connsiteY120" fmla="*/ 100128 h 493419"/>
                        <a:gd name="connsiteX121" fmla="*/ 376372 w 634674"/>
                        <a:gd name="connsiteY121" fmla="*/ 140911 h 493419"/>
                        <a:gd name="connsiteX122" fmla="*/ 381785 w 634674"/>
                        <a:gd name="connsiteY122" fmla="*/ 153937 h 493419"/>
                        <a:gd name="connsiteX123" fmla="*/ 378292 w 634674"/>
                        <a:gd name="connsiteY123" fmla="*/ 152574 h 493419"/>
                        <a:gd name="connsiteX124" fmla="*/ 336331 w 634674"/>
                        <a:gd name="connsiteY124" fmla="*/ 147671 h 493419"/>
                        <a:gd name="connsiteX125" fmla="*/ 327691 w 634674"/>
                        <a:gd name="connsiteY125" fmla="*/ 116343 h 493419"/>
                        <a:gd name="connsiteX126" fmla="*/ 320206 w 634674"/>
                        <a:gd name="connsiteY126" fmla="*/ 98567 h 493419"/>
                        <a:gd name="connsiteX127" fmla="*/ 329752 w 634674"/>
                        <a:gd name="connsiteY127" fmla="*/ 100128 h 493419"/>
                        <a:gd name="connsiteX128" fmla="*/ 375608 w 634674"/>
                        <a:gd name="connsiteY128" fmla="*/ 104875 h 493419"/>
                        <a:gd name="connsiteX129" fmla="*/ 468020 w 634674"/>
                        <a:gd name="connsiteY129" fmla="*/ 200935 h 493419"/>
                        <a:gd name="connsiteX130" fmla="*/ 468519 w 634674"/>
                        <a:gd name="connsiteY130" fmla="*/ 204042 h 493419"/>
                        <a:gd name="connsiteX131" fmla="*/ 454163 w 634674"/>
                        <a:gd name="connsiteY131" fmla="*/ 188735 h 493419"/>
                        <a:gd name="connsiteX132" fmla="*/ 433106 w 634674"/>
                        <a:gd name="connsiteY132" fmla="*/ 173964 h 493419"/>
                        <a:gd name="connsiteX133" fmla="*/ 400602 w 634674"/>
                        <a:gd name="connsiteY133" fmla="*/ 161280 h 493419"/>
                        <a:gd name="connsiteX134" fmla="*/ 389560 w 634674"/>
                        <a:gd name="connsiteY134" fmla="*/ 137433 h 493419"/>
                        <a:gd name="connsiteX135" fmla="*/ 370379 w 634674"/>
                        <a:gd name="connsiteY135" fmla="*/ 111944 h 493419"/>
                        <a:gd name="connsiteX136" fmla="*/ 354469 w 634674"/>
                        <a:gd name="connsiteY136" fmla="*/ 98691 h 493419"/>
                        <a:gd name="connsiteX137" fmla="*/ 375608 w 634674"/>
                        <a:gd name="connsiteY137" fmla="*/ 104875 h 493419"/>
                        <a:gd name="connsiteX138" fmla="*/ 380505 w 634674"/>
                        <a:gd name="connsiteY138" fmla="*/ 93949 h 493419"/>
                        <a:gd name="connsiteX139" fmla="*/ 312032 w 634674"/>
                        <a:gd name="connsiteY139" fmla="*/ 80921 h 493419"/>
                        <a:gd name="connsiteX140" fmla="*/ 136121 w 634674"/>
                        <a:gd name="connsiteY140" fmla="*/ 246709 h 493419"/>
                        <a:gd name="connsiteX141" fmla="*/ 312033 w 634674"/>
                        <a:gd name="connsiteY141" fmla="*/ 412498 h 493419"/>
                        <a:gd name="connsiteX142" fmla="*/ 487944 w 634674"/>
                        <a:gd name="connsiteY142" fmla="*/ 246709 h 493419"/>
                        <a:gd name="connsiteX143" fmla="*/ 380505 w 634674"/>
                        <a:gd name="connsiteY143" fmla="*/ 93949 h 493419"/>
                        <a:gd name="connsiteX144" fmla="*/ 570772 w 634674"/>
                        <a:gd name="connsiteY144" fmla="*/ 6463 h 493419"/>
                        <a:gd name="connsiteX145" fmla="*/ 598508 w 634674"/>
                        <a:gd name="connsiteY145" fmla="*/ 24087 h 493419"/>
                        <a:gd name="connsiteX146" fmla="*/ 603402 w 634674"/>
                        <a:gd name="connsiteY146" fmla="*/ 30928 h 493419"/>
                        <a:gd name="connsiteX147" fmla="*/ 545898 w 634674"/>
                        <a:gd name="connsiteY147" fmla="*/ 155147 h 493419"/>
                        <a:gd name="connsiteX148" fmla="*/ 634674 w 634674"/>
                        <a:gd name="connsiteY148" fmla="*/ 147227 h 493419"/>
                        <a:gd name="connsiteX149" fmla="*/ 624066 w 634674"/>
                        <a:gd name="connsiteY149" fmla="*/ 411181 h 493419"/>
                        <a:gd name="connsiteX150" fmla="*/ 536807 w 634674"/>
                        <a:gd name="connsiteY150" fmla="*/ 493419 h 493419"/>
                        <a:gd name="connsiteX151" fmla="*/ 87259 w 634674"/>
                        <a:gd name="connsiteY151" fmla="*/ 493419 h 493419"/>
                        <a:gd name="connsiteX152" fmla="*/ 0 w 634674"/>
                        <a:gd name="connsiteY152" fmla="*/ 411181 h 493419"/>
                        <a:gd name="connsiteX153" fmla="*/ 0 w 634674"/>
                        <a:gd name="connsiteY153" fmla="*/ 82238 h 493419"/>
                        <a:gd name="connsiteX154" fmla="*/ 87259 w 634674"/>
                        <a:gd name="connsiteY154" fmla="*/ 0 h 493419"/>
                        <a:gd name="connsiteX155" fmla="*/ 536807 w 634674"/>
                        <a:gd name="connsiteY155" fmla="*/ 0 h 493419"/>
                        <a:gd name="connsiteX156" fmla="*/ 570772 w 634674"/>
                        <a:gd name="connsiteY156" fmla="*/ 6463 h 493419"/>
                        <a:gd name="connsiteX0" fmla="*/ 155064 w 634674"/>
                        <a:gd name="connsiteY0" fmla="*/ 286361 h 493419"/>
                        <a:gd name="connsiteX1" fmla="*/ 168174 w 634674"/>
                        <a:gd name="connsiteY1" fmla="*/ 300342 h 493419"/>
                        <a:gd name="connsiteX2" fmla="*/ 189232 w 634674"/>
                        <a:gd name="connsiteY2" fmla="*/ 315113 h 493419"/>
                        <a:gd name="connsiteX3" fmla="*/ 219281 w 634674"/>
                        <a:gd name="connsiteY3" fmla="*/ 326839 h 493419"/>
                        <a:gd name="connsiteX4" fmla="*/ 232779 w 634674"/>
                        <a:gd name="connsiteY4" fmla="*/ 355985 h 493419"/>
                        <a:gd name="connsiteX5" fmla="*/ 251958 w 634674"/>
                        <a:gd name="connsiteY5" fmla="*/ 381475 h 493419"/>
                        <a:gd name="connsiteX6" fmla="*/ 266934 w 634674"/>
                        <a:gd name="connsiteY6" fmla="*/ 393949 h 493419"/>
                        <a:gd name="connsiteX7" fmla="*/ 248457 w 634674"/>
                        <a:gd name="connsiteY7" fmla="*/ 388544 h 493419"/>
                        <a:gd name="connsiteX8" fmla="*/ 156045 w 634674"/>
                        <a:gd name="connsiteY8" fmla="*/ 292484 h 493419"/>
                        <a:gd name="connsiteX9" fmla="*/ 155064 w 634674"/>
                        <a:gd name="connsiteY9" fmla="*/ 286361 h 493419"/>
                        <a:gd name="connsiteX10" fmla="*/ 328156 w 634674"/>
                        <a:gd name="connsiteY10" fmla="*/ 342361 h 493419"/>
                        <a:gd name="connsiteX11" fmla="*/ 326248 w 634674"/>
                        <a:gd name="connsiteY11" fmla="*/ 354191 h 493419"/>
                        <a:gd name="connsiteX12" fmla="*/ 314575 w 634674"/>
                        <a:gd name="connsiteY12" fmla="*/ 390126 h 493419"/>
                        <a:gd name="connsiteX13" fmla="*/ 310079 w 634674"/>
                        <a:gd name="connsiteY13" fmla="*/ 396152 h 493419"/>
                        <a:gd name="connsiteX14" fmla="*/ 292584 w 634674"/>
                        <a:gd name="connsiteY14" fmla="*/ 393291 h 493419"/>
                        <a:gd name="connsiteX15" fmla="*/ 245964 w 634674"/>
                        <a:gd name="connsiteY15" fmla="*/ 352507 h 493419"/>
                        <a:gd name="connsiteX16" fmla="*/ 238398 w 634674"/>
                        <a:gd name="connsiteY16" fmla="*/ 334299 h 493419"/>
                        <a:gd name="connsiteX17" fmla="*/ 244045 w 634674"/>
                        <a:gd name="connsiteY17" fmla="*/ 336502 h 493419"/>
                        <a:gd name="connsiteX18" fmla="*/ 311169 w 634674"/>
                        <a:gd name="connsiteY18" fmla="*/ 344346 h 493419"/>
                        <a:gd name="connsiteX19" fmla="*/ 328156 w 634674"/>
                        <a:gd name="connsiteY19" fmla="*/ 342361 h 493419"/>
                        <a:gd name="connsiteX20" fmla="*/ 205763 w 634674"/>
                        <a:gd name="connsiteY20" fmla="*/ 252748 h 493419"/>
                        <a:gd name="connsiteX21" fmla="*/ 208601 w 634674"/>
                        <a:gd name="connsiteY21" fmla="*/ 287326 h 493419"/>
                        <a:gd name="connsiteX22" fmla="*/ 215523 w 634674"/>
                        <a:gd name="connsiteY22" fmla="*/ 314329 h 493419"/>
                        <a:gd name="connsiteX23" fmla="*/ 197282 w 634674"/>
                        <a:gd name="connsiteY23" fmla="*/ 307526 h 493419"/>
                        <a:gd name="connsiteX24" fmla="*/ 153380 w 634674"/>
                        <a:gd name="connsiteY24" fmla="*/ 262490 h 493419"/>
                        <a:gd name="connsiteX25" fmla="*/ 151605 w 634674"/>
                        <a:gd name="connsiteY25" fmla="*/ 252748 h 493419"/>
                        <a:gd name="connsiteX26" fmla="*/ 205763 w 634674"/>
                        <a:gd name="connsiteY26" fmla="*/ 252748 h 493419"/>
                        <a:gd name="connsiteX27" fmla="*/ 383938 w 634674"/>
                        <a:gd name="connsiteY27" fmla="*/ 334300 h 493419"/>
                        <a:gd name="connsiteX28" fmla="*/ 376372 w 634674"/>
                        <a:gd name="connsiteY28" fmla="*/ 352507 h 493419"/>
                        <a:gd name="connsiteX29" fmla="*/ 329752 w 634674"/>
                        <a:gd name="connsiteY29" fmla="*/ 393291 h 493419"/>
                        <a:gd name="connsiteX30" fmla="*/ 325294 w 634674"/>
                        <a:gd name="connsiteY30" fmla="*/ 394019 h 493419"/>
                        <a:gd name="connsiteX31" fmla="*/ 333915 w 634674"/>
                        <a:gd name="connsiteY31" fmla="*/ 375576 h 493419"/>
                        <a:gd name="connsiteX32" fmla="*/ 342259 w 634674"/>
                        <a:gd name="connsiteY32" fmla="*/ 340713 h 493419"/>
                        <a:gd name="connsiteX33" fmla="*/ 378292 w 634674"/>
                        <a:gd name="connsiteY33" fmla="*/ 336502 h 493419"/>
                        <a:gd name="connsiteX34" fmla="*/ 383938 w 634674"/>
                        <a:gd name="connsiteY34" fmla="*/ 334300 h 493419"/>
                        <a:gd name="connsiteX35" fmla="*/ 334750 w 634674"/>
                        <a:gd name="connsiteY35" fmla="*/ 252748 h 493419"/>
                        <a:gd name="connsiteX36" fmla="*/ 334711 w 634674"/>
                        <a:gd name="connsiteY36" fmla="*/ 287032 h 493419"/>
                        <a:gd name="connsiteX37" fmla="*/ 330025 w 634674"/>
                        <a:gd name="connsiteY37" fmla="*/ 331511 h 493419"/>
                        <a:gd name="connsiteX38" fmla="*/ 311168 w 634674"/>
                        <a:gd name="connsiteY38" fmla="*/ 333616 h 493419"/>
                        <a:gd name="connsiteX39" fmla="*/ 248477 w 634674"/>
                        <a:gd name="connsiteY39" fmla="*/ 326617 h 493419"/>
                        <a:gd name="connsiteX40" fmla="*/ 232772 w 634674"/>
                        <a:gd name="connsiteY40" fmla="*/ 320760 h 493419"/>
                        <a:gd name="connsiteX41" fmla="*/ 226202 w 634674"/>
                        <a:gd name="connsiteY41" fmla="*/ 304949 h 493419"/>
                        <a:gd name="connsiteX42" fmla="*/ 219707 w 634674"/>
                        <a:gd name="connsiteY42" fmla="*/ 252748 h 493419"/>
                        <a:gd name="connsiteX43" fmla="*/ 334750 w 634674"/>
                        <a:gd name="connsiteY43" fmla="*/ 252748 h 493419"/>
                        <a:gd name="connsiteX44" fmla="*/ 216754 w 634674"/>
                        <a:gd name="connsiteY44" fmla="*/ 174290 h 493419"/>
                        <a:gd name="connsiteX45" fmla="*/ 208601 w 634674"/>
                        <a:gd name="connsiteY45" fmla="*/ 206093 h 493419"/>
                        <a:gd name="connsiteX46" fmla="*/ 205532 w 634674"/>
                        <a:gd name="connsiteY46" fmla="*/ 243475 h 493419"/>
                        <a:gd name="connsiteX47" fmla="*/ 150302 w 634674"/>
                        <a:gd name="connsiteY47" fmla="*/ 243475 h 493419"/>
                        <a:gd name="connsiteX48" fmla="*/ 153380 w 634674"/>
                        <a:gd name="connsiteY48" fmla="*/ 226586 h 493419"/>
                        <a:gd name="connsiteX49" fmla="*/ 197282 w 634674"/>
                        <a:gd name="connsiteY49" fmla="*/ 181551 h 493419"/>
                        <a:gd name="connsiteX50" fmla="*/ 216754 w 634674"/>
                        <a:gd name="connsiteY50" fmla="*/ 174290 h 493419"/>
                        <a:gd name="connsiteX51" fmla="*/ 402629 w 634674"/>
                        <a:gd name="connsiteY51" fmla="*/ 252748 h 493419"/>
                        <a:gd name="connsiteX52" fmla="*/ 396134 w 634674"/>
                        <a:gd name="connsiteY52" fmla="*/ 304949 h 493419"/>
                        <a:gd name="connsiteX53" fmla="*/ 389564 w 634674"/>
                        <a:gd name="connsiteY53" fmla="*/ 320761 h 493419"/>
                        <a:gd name="connsiteX54" fmla="*/ 373861 w 634674"/>
                        <a:gd name="connsiteY54" fmla="*/ 326617 h 493419"/>
                        <a:gd name="connsiteX55" fmla="*/ 343890 w 634674"/>
                        <a:gd name="connsiteY55" fmla="*/ 329963 h 493419"/>
                        <a:gd name="connsiteX56" fmla="*/ 348126 w 634674"/>
                        <a:gd name="connsiteY56" fmla="*/ 289754 h 493419"/>
                        <a:gd name="connsiteX57" fmla="*/ 348168 w 634674"/>
                        <a:gd name="connsiteY57" fmla="*/ 252748 h 493419"/>
                        <a:gd name="connsiteX58" fmla="*/ 402629 w 634674"/>
                        <a:gd name="connsiteY58" fmla="*/ 252748 h 493419"/>
                        <a:gd name="connsiteX59" fmla="*/ 469359 w 634674"/>
                        <a:gd name="connsiteY59" fmla="*/ 284138 h 493419"/>
                        <a:gd name="connsiteX60" fmla="*/ 468020 w 634674"/>
                        <a:gd name="connsiteY60" fmla="*/ 292484 h 493419"/>
                        <a:gd name="connsiteX61" fmla="*/ 375608 w 634674"/>
                        <a:gd name="connsiteY61" fmla="*/ 388544 h 493419"/>
                        <a:gd name="connsiteX62" fmla="*/ 354469 w 634674"/>
                        <a:gd name="connsiteY62" fmla="*/ 394729 h 493419"/>
                        <a:gd name="connsiteX63" fmla="*/ 370379 w 634674"/>
                        <a:gd name="connsiteY63" fmla="*/ 381475 h 493419"/>
                        <a:gd name="connsiteX64" fmla="*/ 389559 w 634674"/>
                        <a:gd name="connsiteY64" fmla="*/ 355986 h 493419"/>
                        <a:gd name="connsiteX65" fmla="*/ 403057 w 634674"/>
                        <a:gd name="connsiteY65" fmla="*/ 326839 h 493419"/>
                        <a:gd name="connsiteX66" fmla="*/ 433106 w 634674"/>
                        <a:gd name="connsiteY66" fmla="*/ 315113 h 493419"/>
                        <a:gd name="connsiteX67" fmla="*/ 454163 w 634674"/>
                        <a:gd name="connsiteY67" fmla="*/ 300342 h 493419"/>
                        <a:gd name="connsiteX68" fmla="*/ 469359 w 634674"/>
                        <a:gd name="connsiteY68" fmla="*/ 284138 h 493419"/>
                        <a:gd name="connsiteX69" fmla="*/ 470733 w 634674"/>
                        <a:gd name="connsiteY69" fmla="*/ 252748 h 493419"/>
                        <a:gd name="connsiteX70" fmla="*/ 468957 w 634674"/>
                        <a:gd name="connsiteY70" fmla="*/ 262491 h 493419"/>
                        <a:gd name="connsiteX71" fmla="*/ 425055 w 634674"/>
                        <a:gd name="connsiteY71" fmla="*/ 307527 h 493419"/>
                        <a:gd name="connsiteX72" fmla="*/ 406814 w 634674"/>
                        <a:gd name="connsiteY72" fmla="*/ 314329 h 493419"/>
                        <a:gd name="connsiteX73" fmla="*/ 413737 w 634674"/>
                        <a:gd name="connsiteY73" fmla="*/ 287326 h 493419"/>
                        <a:gd name="connsiteX74" fmla="*/ 416575 w 634674"/>
                        <a:gd name="connsiteY74" fmla="*/ 252748 h 493419"/>
                        <a:gd name="connsiteX75" fmla="*/ 470733 w 634674"/>
                        <a:gd name="connsiteY75" fmla="*/ 252748 h 493419"/>
                        <a:gd name="connsiteX76" fmla="*/ 325609 w 634674"/>
                        <a:gd name="connsiteY76" fmla="*/ 157073 h 493419"/>
                        <a:gd name="connsiteX77" fmla="*/ 334772 w 634674"/>
                        <a:gd name="connsiteY77" fmla="*/ 233592 h 493419"/>
                        <a:gd name="connsiteX78" fmla="*/ 334760 w 634674"/>
                        <a:gd name="connsiteY78" fmla="*/ 243474 h 493419"/>
                        <a:gd name="connsiteX79" fmla="*/ 219358 w 634674"/>
                        <a:gd name="connsiteY79" fmla="*/ 243474 h 493419"/>
                        <a:gd name="connsiteX80" fmla="*/ 226202 w 634674"/>
                        <a:gd name="connsiteY80" fmla="*/ 188470 h 493419"/>
                        <a:gd name="connsiteX81" fmla="*/ 234907 w 634674"/>
                        <a:gd name="connsiteY81" fmla="*/ 167520 h 493419"/>
                        <a:gd name="connsiteX82" fmla="*/ 248477 w 634674"/>
                        <a:gd name="connsiteY82" fmla="*/ 162460 h 493419"/>
                        <a:gd name="connsiteX83" fmla="*/ 311169 w 634674"/>
                        <a:gd name="connsiteY83" fmla="*/ 155460 h 493419"/>
                        <a:gd name="connsiteX84" fmla="*/ 325609 w 634674"/>
                        <a:gd name="connsiteY84" fmla="*/ 157073 h 493419"/>
                        <a:gd name="connsiteX85" fmla="*/ 387429 w 634674"/>
                        <a:gd name="connsiteY85" fmla="*/ 167520 h 493419"/>
                        <a:gd name="connsiteX86" fmla="*/ 396134 w 634674"/>
                        <a:gd name="connsiteY86" fmla="*/ 188470 h 493419"/>
                        <a:gd name="connsiteX87" fmla="*/ 402978 w 634674"/>
                        <a:gd name="connsiteY87" fmla="*/ 243474 h 493419"/>
                        <a:gd name="connsiteX88" fmla="*/ 348179 w 634674"/>
                        <a:gd name="connsiteY88" fmla="*/ 243474 h 493419"/>
                        <a:gd name="connsiteX89" fmla="*/ 348187 w 634674"/>
                        <a:gd name="connsiteY89" fmla="*/ 236314 h 493419"/>
                        <a:gd name="connsiteX90" fmla="*/ 344283 w 634674"/>
                        <a:gd name="connsiteY90" fmla="*/ 191567 h 493419"/>
                        <a:gd name="connsiteX91" fmla="*/ 338562 w 634674"/>
                        <a:gd name="connsiteY91" fmla="*/ 158519 h 493419"/>
                        <a:gd name="connsiteX92" fmla="*/ 373860 w 634674"/>
                        <a:gd name="connsiteY92" fmla="*/ 162460 h 493419"/>
                        <a:gd name="connsiteX93" fmla="*/ 387429 w 634674"/>
                        <a:gd name="connsiteY93" fmla="*/ 167520 h 493419"/>
                        <a:gd name="connsiteX94" fmla="*/ 425055 w 634674"/>
                        <a:gd name="connsiteY94" fmla="*/ 181551 h 493419"/>
                        <a:gd name="connsiteX95" fmla="*/ 468957 w 634674"/>
                        <a:gd name="connsiteY95" fmla="*/ 226586 h 493419"/>
                        <a:gd name="connsiteX96" fmla="*/ 472035 w 634674"/>
                        <a:gd name="connsiteY96" fmla="*/ 243474 h 493419"/>
                        <a:gd name="connsiteX97" fmla="*/ 416805 w 634674"/>
                        <a:gd name="connsiteY97" fmla="*/ 243474 h 493419"/>
                        <a:gd name="connsiteX98" fmla="*/ 413736 w 634674"/>
                        <a:gd name="connsiteY98" fmla="*/ 206093 h 493419"/>
                        <a:gd name="connsiteX99" fmla="*/ 405583 w 634674"/>
                        <a:gd name="connsiteY99" fmla="*/ 174290 h 493419"/>
                        <a:gd name="connsiteX100" fmla="*/ 425055 w 634674"/>
                        <a:gd name="connsiteY100" fmla="*/ 181551 h 493419"/>
                        <a:gd name="connsiteX101" fmla="*/ 266934 w 634674"/>
                        <a:gd name="connsiteY101" fmla="*/ 99469 h 493419"/>
                        <a:gd name="connsiteX102" fmla="*/ 251958 w 634674"/>
                        <a:gd name="connsiteY102" fmla="*/ 111944 h 493419"/>
                        <a:gd name="connsiteX103" fmla="*/ 232778 w 634674"/>
                        <a:gd name="connsiteY103" fmla="*/ 137433 h 493419"/>
                        <a:gd name="connsiteX104" fmla="*/ 221736 w 634674"/>
                        <a:gd name="connsiteY104" fmla="*/ 161280 h 493419"/>
                        <a:gd name="connsiteX105" fmla="*/ 189232 w 634674"/>
                        <a:gd name="connsiteY105" fmla="*/ 173964 h 493419"/>
                        <a:gd name="connsiteX106" fmla="*/ 168174 w 634674"/>
                        <a:gd name="connsiteY106" fmla="*/ 188735 h 493419"/>
                        <a:gd name="connsiteX107" fmla="*/ 155904 w 634674"/>
                        <a:gd name="connsiteY107" fmla="*/ 201820 h 493419"/>
                        <a:gd name="connsiteX108" fmla="*/ 156046 w 634674"/>
                        <a:gd name="connsiteY108" fmla="*/ 200935 h 493419"/>
                        <a:gd name="connsiteX109" fmla="*/ 248458 w 634674"/>
                        <a:gd name="connsiteY109" fmla="*/ 104874 h 493419"/>
                        <a:gd name="connsiteX110" fmla="*/ 266934 w 634674"/>
                        <a:gd name="connsiteY110" fmla="*/ 99469 h 493419"/>
                        <a:gd name="connsiteX111" fmla="*/ 308051 w 634674"/>
                        <a:gd name="connsiteY111" fmla="*/ 97599 h 493419"/>
                        <a:gd name="connsiteX112" fmla="*/ 317393 w 634674"/>
                        <a:gd name="connsiteY112" fmla="*/ 123372 h 493419"/>
                        <a:gd name="connsiteX113" fmla="*/ 323024 w 634674"/>
                        <a:gd name="connsiteY113" fmla="*/ 146116 h 493419"/>
                        <a:gd name="connsiteX114" fmla="*/ 311168 w 634674"/>
                        <a:gd name="connsiteY114" fmla="*/ 144731 h 493419"/>
                        <a:gd name="connsiteX115" fmla="*/ 244045 w 634674"/>
                        <a:gd name="connsiteY115" fmla="*/ 152574 h 493419"/>
                        <a:gd name="connsiteX116" fmla="*/ 240551 w 634674"/>
                        <a:gd name="connsiteY116" fmla="*/ 153938 h 493419"/>
                        <a:gd name="connsiteX117" fmla="*/ 245964 w 634674"/>
                        <a:gd name="connsiteY117" fmla="*/ 140912 h 493419"/>
                        <a:gd name="connsiteX118" fmla="*/ 292584 w 634674"/>
                        <a:gd name="connsiteY118" fmla="*/ 100128 h 493419"/>
                        <a:gd name="connsiteX119" fmla="*/ 308051 w 634674"/>
                        <a:gd name="connsiteY119" fmla="*/ 97599 h 493419"/>
                        <a:gd name="connsiteX120" fmla="*/ 329752 w 634674"/>
                        <a:gd name="connsiteY120" fmla="*/ 100128 h 493419"/>
                        <a:gd name="connsiteX121" fmla="*/ 376372 w 634674"/>
                        <a:gd name="connsiteY121" fmla="*/ 140911 h 493419"/>
                        <a:gd name="connsiteX122" fmla="*/ 381785 w 634674"/>
                        <a:gd name="connsiteY122" fmla="*/ 153937 h 493419"/>
                        <a:gd name="connsiteX123" fmla="*/ 378292 w 634674"/>
                        <a:gd name="connsiteY123" fmla="*/ 152574 h 493419"/>
                        <a:gd name="connsiteX124" fmla="*/ 336331 w 634674"/>
                        <a:gd name="connsiteY124" fmla="*/ 147671 h 493419"/>
                        <a:gd name="connsiteX125" fmla="*/ 327691 w 634674"/>
                        <a:gd name="connsiteY125" fmla="*/ 116343 h 493419"/>
                        <a:gd name="connsiteX126" fmla="*/ 320206 w 634674"/>
                        <a:gd name="connsiteY126" fmla="*/ 98567 h 493419"/>
                        <a:gd name="connsiteX127" fmla="*/ 329752 w 634674"/>
                        <a:gd name="connsiteY127" fmla="*/ 100128 h 493419"/>
                        <a:gd name="connsiteX128" fmla="*/ 375608 w 634674"/>
                        <a:gd name="connsiteY128" fmla="*/ 104875 h 493419"/>
                        <a:gd name="connsiteX129" fmla="*/ 468020 w 634674"/>
                        <a:gd name="connsiteY129" fmla="*/ 200935 h 493419"/>
                        <a:gd name="connsiteX130" fmla="*/ 468519 w 634674"/>
                        <a:gd name="connsiteY130" fmla="*/ 204042 h 493419"/>
                        <a:gd name="connsiteX131" fmla="*/ 454163 w 634674"/>
                        <a:gd name="connsiteY131" fmla="*/ 188735 h 493419"/>
                        <a:gd name="connsiteX132" fmla="*/ 433106 w 634674"/>
                        <a:gd name="connsiteY132" fmla="*/ 173964 h 493419"/>
                        <a:gd name="connsiteX133" fmla="*/ 400602 w 634674"/>
                        <a:gd name="connsiteY133" fmla="*/ 161280 h 493419"/>
                        <a:gd name="connsiteX134" fmla="*/ 389560 w 634674"/>
                        <a:gd name="connsiteY134" fmla="*/ 137433 h 493419"/>
                        <a:gd name="connsiteX135" fmla="*/ 370379 w 634674"/>
                        <a:gd name="connsiteY135" fmla="*/ 111944 h 493419"/>
                        <a:gd name="connsiteX136" fmla="*/ 354469 w 634674"/>
                        <a:gd name="connsiteY136" fmla="*/ 98691 h 493419"/>
                        <a:gd name="connsiteX137" fmla="*/ 375608 w 634674"/>
                        <a:gd name="connsiteY137" fmla="*/ 104875 h 493419"/>
                        <a:gd name="connsiteX138" fmla="*/ 380505 w 634674"/>
                        <a:gd name="connsiteY138" fmla="*/ 93949 h 493419"/>
                        <a:gd name="connsiteX139" fmla="*/ 312032 w 634674"/>
                        <a:gd name="connsiteY139" fmla="*/ 80921 h 493419"/>
                        <a:gd name="connsiteX140" fmla="*/ 136121 w 634674"/>
                        <a:gd name="connsiteY140" fmla="*/ 246709 h 493419"/>
                        <a:gd name="connsiteX141" fmla="*/ 312033 w 634674"/>
                        <a:gd name="connsiteY141" fmla="*/ 412498 h 493419"/>
                        <a:gd name="connsiteX142" fmla="*/ 487944 w 634674"/>
                        <a:gd name="connsiteY142" fmla="*/ 246709 h 493419"/>
                        <a:gd name="connsiteX143" fmla="*/ 380505 w 634674"/>
                        <a:gd name="connsiteY143" fmla="*/ 93949 h 493419"/>
                        <a:gd name="connsiteX144" fmla="*/ 570772 w 634674"/>
                        <a:gd name="connsiteY144" fmla="*/ 6463 h 493419"/>
                        <a:gd name="connsiteX145" fmla="*/ 598508 w 634674"/>
                        <a:gd name="connsiteY145" fmla="*/ 24087 h 493419"/>
                        <a:gd name="connsiteX146" fmla="*/ 545898 w 634674"/>
                        <a:gd name="connsiteY146" fmla="*/ 155147 h 493419"/>
                        <a:gd name="connsiteX147" fmla="*/ 634674 w 634674"/>
                        <a:gd name="connsiteY147" fmla="*/ 147227 h 493419"/>
                        <a:gd name="connsiteX148" fmla="*/ 624066 w 634674"/>
                        <a:gd name="connsiteY148" fmla="*/ 411181 h 493419"/>
                        <a:gd name="connsiteX149" fmla="*/ 536807 w 634674"/>
                        <a:gd name="connsiteY149" fmla="*/ 493419 h 493419"/>
                        <a:gd name="connsiteX150" fmla="*/ 87259 w 634674"/>
                        <a:gd name="connsiteY150" fmla="*/ 493419 h 493419"/>
                        <a:gd name="connsiteX151" fmla="*/ 0 w 634674"/>
                        <a:gd name="connsiteY151" fmla="*/ 411181 h 493419"/>
                        <a:gd name="connsiteX152" fmla="*/ 0 w 634674"/>
                        <a:gd name="connsiteY152" fmla="*/ 82238 h 493419"/>
                        <a:gd name="connsiteX153" fmla="*/ 87259 w 634674"/>
                        <a:gd name="connsiteY153" fmla="*/ 0 h 493419"/>
                        <a:gd name="connsiteX154" fmla="*/ 536807 w 634674"/>
                        <a:gd name="connsiteY154" fmla="*/ 0 h 493419"/>
                        <a:gd name="connsiteX155" fmla="*/ 570772 w 634674"/>
                        <a:gd name="connsiteY155" fmla="*/ 6463 h 493419"/>
                        <a:gd name="connsiteX0" fmla="*/ 155064 w 634674"/>
                        <a:gd name="connsiteY0" fmla="*/ 286361 h 493419"/>
                        <a:gd name="connsiteX1" fmla="*/ 168174 w 634674"/>
                        <a:gd name="connsiteY1" fmla="*/ 300342 h 493419"/>
                        <a:gd name="connsiteX2" fmla="*/ 189232 w 634674"/>
                        <a:gd name="connsiteY2" fmla="*/ 315113 h 493419"/>
                        <a:gd name="connsiteX3" fmla="*/ 219281 w 634674"/>
                        <a:gd name="connsiteY3" fmla="*/ 326839 h 493419"/>
                        <a:gd name="connsiteX4" fmla="*/ 232779 w 634674"/>
                        <a:gd name="connsiteY4" fmla="*/ 355985 h 493419"/>
                        <a:gd name="connsiteX5" fmla="*/ 251958 w 634674"/>
                        <a:gd name="connsiteY5" fmla="*/ 381475 h 493419"/>
                        <a:gd name="connsiteX6" fmla="*/ 266934 w 634674"/>
                        <a:gd name="connsiteY6" fmla="*/ 393949 h 493419"/>
                        <a:gd name="connsiteX7" fmla="*/ 248457 w 634674"/>
                        <a:gd name="connsiteY7" fmla="*/ 388544 h 493419"/>
                        <a:gd name="connsiteX8" fmla="*/ 156045 w 634674"/>
                        <a:gd name="connsiteY8" fmla="*/ 292484 h 493419"/>
                        <a:gd name="connsiteX9" fmla="*/ 155064 w 634674"/>
                        <a:gd name="connsiteY9" fmla="*/ 286361 h 493419"/>
                        <a:gd name="connsiteX10" fmla="*/ 328156 w 634674"/>
                        <a:gd name="connsiteY10" fmla="*/ 342361 h 493419"/>
                        <a:gd name="connsiteX11" fmla="*/ 326248 w 634674"/>
                        <a:gd name="connsiteY11" fmla="*/ 354191 h 493419"/>
                        <a:gd name="connsiteX12" fmla="*/ 314575 w 634674"/>
                        <a:gd name="connsiteY12" fmla="*/ 390126 h 493419"/>
                        <a:gd name="connsiteX13" fmla="*/ 310079 w 634674"/>
                        <a:gd name="connsiteY13" fmla="*/ 396152 h 493419"/>
                        <a:gd name="connsiteX14" fmla="*/ 292584 w 634674"/>
                        <a:gd name="connsiteY14" fmla="*/ 393291 h 493419"/>
                        <a:gd name="connsiteX15" fmla="*/ 245964 w 634674"/>
                        <a:gd name="connsiteY15" fmla="*/ 352507 h 493419"/>
                        <a:gd name="connsiteX16" fmla="*/ 238398 w 634674"/>
                        <a:gd name="connsiteY16" fmla="*/ 334299 h 493419"/>
                        <a:gd name="connsiteX17" fmla="*/ 244045 w 634674"/>
                        <a:gd name="connsiteY17" fmla="*/ 336502 h 493419"/>
                        <a:gd name="connsiteX18" fmla="*/ 311169 w 634674"/>
                        <a:gd name="connsiteY18" fmla="*/ 344346 h 493419"/>
                        <a:gd name="connsiteX19" fmla="*/ 328156 w 634674"/>
                        <a:gd name="connsiteY19" fmla="*/ 342361 h 493419"/>
                        <a:gd name="connsiteX20" fmla="*/ 205763 w 634674"/>
                        <a:gd name="connsiteY20" fmla="*/ 252748 h 493419"/>
                        <a:gd name="connsiteX21" fmla="*/ 208601 w 634674"/>
                        <a:gd name="connsiteY21" fmla="*/ 287326 h 493419"/>
                        <a:gd name="connsiteX22" fmla="*/ 215523 w 634674"/>
                        <a:gd name="connsiteY22" fmla="*/ 314329 h 493419"/>
                        <a:gd name="connsiteX23" fmla="*/ 197282 w 634674"/>
                        <a:gd name="connsiteY23" fmla="*/ 307526 h 493419"/>
                        <a:gd name="connsiteX24" fmla="*/ 153380 w 634674"/>
                        <a:gd name="connsiteY24" fmla="*/ 262490 h 493419"/>
                        <a:gd name="connsiteX25" fmla="*/ 151605 w 634674"/>
                        <a:gd name="connsiteY25" fmla="*/ 252748 h 493419"/>
                        <a:gd name="connsiteX26" fmla="*/ 205763 w 634674"/>
                        <a:gd name="connsiteY26" fmla="*/ 252748 h 493419"/>
                        <a:gd name="connsiteX27" fmla="*/ 383938 w 634674"/>
                        <a:gd name="connsiteY27" fmla="*/ 334300 h 493419"/>
                        <a:gd name="connsiteX28" fmla="*/ 376372 w 634674"/>
                        <a:gd name="connsiteY28" fmla="*/ 352507 h 493419"/>
                        <a:gd name="connsiteX29" fmla="*/ 329752 w 634674"/>
                        <a:gd name="connsiteY29" fmla="*/ 393291 h 493419"/>
                        <a:gd name="connsiteX30" fmla="*/ 325294 w 634674"/>
                        <a:gd name="connsiteY30" fmla="*/ 394019 h 493419"/>
                        <a:gd name="connsiteX31" fmla="*/ 333915 w 634674"/>
                        <a:gd name="connsiteY31" fmla="*/ 375576 h 493419"/>
                        <a:gd name="connsiteX32" fmla="*/ 342259 w 634674"/>
                        <a:gd name="connsiteY32" fmla="*/ 340713 h 493419"/>
                        <a:gd name="connsiteX33" fmla="*/ 378292 w 634674"/>
                        <a:gd name="connsiteY33" fmla="*/ 336502 h 493419"/>
                        <a:gd name="connsiteX34" fmla="*/ 383938 w 634674"/>
                        <a:gd name="connsiteY34" fmla="*/ 334300 h 493419"/>
                        <a:gd name="connsiteX35" fmla="*/ 334750 w 634674"/>
                        <a:gd name="connsiteY35" fmla="*/ 252748 h 493419"/>
                        <a:gd name="connsiteX36" fmla="*/ 334711 w 634674"/>
                        <a:gd name="connsiteY36" fmla="*/ 287032 h 493419"/>
                        <a:gd name="connsiteX37" fmla="*/ 330025 w 634674"/>
                        <a:gd name="connsiteY37" fmla="*/ 331511 h 493419"/>
                        <a:gd name="connsiteX38" fmla="*/ 311168 w 634674"/>
                        <a:gd name="connsiteY38" fmla="*/ 333616 h 493419"/>
                        <a:gd name="connsiteX39" fmla="*/ 248477 w 634674"/>
                        <a:gd name="connsiteY39" fmla="*/ 326617 h 493419"/>
                        <a:gd name="connsiteX40" fmla="*/ 232772 w 634674"/>
                        <a:gd name="connsiteY40" fmla="*/ 320760 h 493419"/>
                        <a:gd name="connsiteX41" fmla="*/ 226202 w 634674"/>
                        <a:gd name="connsiteY41" fmla="*/ 304949 h 493419"/>
                        <a:gd name="connsiteX42" fmla="*/ 219707 w 634674"/>
                        <a:gd name="connsiteY42" fmla="*/ 252748 h 493419"/>
                        <a:gd name="connsiteX43" fmla="*/ 334750 w 634674"/>
                        <a:gd name="connsiteY43" fmla="*/ 252748 h 493419"/>
                        <a:gd name="connsiteX44" fmla="*/ 216754 w 634674"/>
                        <a:gd name="connsiteY44" fmla="*/ 174290 h 493419"/>
                        <a:gd name="connsiteX45" fmla="*/ 208601 w 634674"/>
                        <a:gd name="connsiteY45" fmla="*/ 206093 h 493419"/>
                        <a:gd name="connsiteX46" fmla="*/ 205532 w 634674"/>
                        <a:gd name="connsiteY46" fmla="*/ 243475 h 493419"/>
                        <a:gd name="connsiteX47" fmla="*/ 150302 w 634674"/>
                        <a:gd name="connsiteY47" fmla="*/ 243475 h 493419"/>
                        <a:gd name="connsiteX48" fmla="*/ 153380 w 634674"/>
                        <a:gd name="connsiteY48" fmla="*/ 226586 h 493419"/>
                        <a:gd name="connsiteX49" fmla="*/ 197282 w 634674"/>
                        <a:gd name="connsiteY49" fmla="*/ 181551 h 493419"/>
                        <a:gd name="connsiteX50" fmla="*/ 216754 w 634674"/>
                        <a:gd name="connsiteY50" fmla="*/ 174290 h 493419"/>
                        <a:gd name="connsiteX51" fmla="*/ 402629 w 634674"/>
                        <a:gd name="connsiteY51" fmla="*/ 252748 h 493419"/>
                        <a:gd name="connsiteX52" fmla="*/ 396134 w 634674"/>
                        <a:gd name="connsiteY52" fmla="*/ 304949 h 493419"/>
                        <a:gd name="connsiteX53" fmla="*/ 389564 w 634674"/>
                        <a:gd name="connsiteY53" fmla="*/ 320761 h 493419"/>
                        <a:gd name="connsiteX54" fmla="*/ 373861 w 634674"/>
                        <a:gd name="connsiteY54" fmla="*/ 326617 h 493419"/>
                        <a:gd name="connsiteX55" fmla="*/ 343890 w 634674"/>
                        <a:gd name="connsiteY55" fmla="*/ 329963 h 493419"/>
                        <a:gd name="connsiteX56" fmla="*/ 348126 w 634674"/>
                        <a:gd name="connsiteY56" fmla="*/ 289754 h 493419"/>
                        <a:gd name="connsiteX57" fmla="*/ 348168 w 634674"/>
                        <a:gd name="connsiteY57" fmla="*/ 252748 h 493419"/>
                        <a:gd name="connsiteX58" fmla="*/ 402629 w 634674"/>
                        <a:gd name="connsiteY58" fmla="*/ 252748 h 493419"/>
                        <a:gd name="connsiteX59" fmla="*/ 469359 w 634674"/>
                        <a:gd name="connsiteY59" fmla="*/ 284138 h 493419"/>
                        <a:gd name="connsiteX60" fmla="*/ 468020 w 634674"/>
                        <a:gd name="connsiteY60" fmla="*/ 292484 h 493419"/>
                        <a:gd name="connsiteX61" fmla="*/ 375608 w 634674"/>
                        <a:gd name="connsiteY61" fmla="*/ 388544 h 493419"/>
                        <a:gd name="connsiteX62" fmla="*/ 354469 w 634674"/>
                        <a:gd name="connsiteY62" fmla="*/ 394729 h 493419"/>
                        <a:gd name="connsiteX63" fmla="*/ 370379 w 634674"/>
                        <a:gd name="connsiteY63" fmla="*/ 381475 h 493419"/>
                        <a:gd name="connsiteX64" fmla="*/ 389559 w 634674"/>
                        <a:gd name="connsiteY64" fmla="*/ 355986 h 493419"/>
                        <a:gd name="connsiteX65" fmla="*/ 403057 w 634674"/>
                        <a:gd name="connsiteY65" fmla="*/ 326839 h 493419"/>
                        <a:gd name="connsiteX66" fmla="*/ 433106 w 634674"/>
                        <a:gd name="connsiteY66" fmla="*/ 315113 h 493419"/>
                        <a:gd name="connsiteX67" fmla="*/ 454163 w 634674"/>
                        <a:gd name="connsiteY67" fmla="*/ 300342 h 493419"/>
                        <a:gd name="connsiteX68" fmla="*/ 469359 w 634674"/>
                        <a:gd name="connsiteY68" fmla="*/ 284138 h 493419"/>
                        <a:gd name="connsiteX69" fmla="*/ 470733 w 634674"/>
                        <a:gd name="connsiteY69" fmla="*/ 252748 h 493419"/>
                        <a:gd name="connsiteX70" fmla="*/ 468957 w 634674"/>
                        <a:gd name="connsiteY70" fmla="*/ 262491 h 493419"/>
                        <a:gd name="connsiteX71" fmla="*/ 425055 w 634674"/>
                        <a:gd name="connsiteY71" fmla="*/ 307527 h 493419"/>
                        <a:gd name="connsiteX72" fmla="*/ 406814 w 634674"/>
                        <a:gd name="connsiteY72" fmla="*/ 314329 h 493419"/>
                        <a:gd name="connsiteX73" fmla="*/ 413737 w 634674"/>
                        <a:gd name="connsiteY73" fmla="*/ 287326 h 493419"/>
                        <a:gd name="connsiteX74" fmla="*/ 416575 w 634674"/>
                        <a:gd name="connsiteY74" fmla="*/ 252748 h 493419"/>
                        <a:gd name="connsiteX75" fmla="*/ 470733 w 634674"/>
                        <a:gd name="connsiteY75" fmla="*/ 252748 h 493419"/>
                        <a:gd name="connsiteX76" fmla="*/ 325609 w 634674"/>
                        <a:gd name="connsiteY76" fmla="*/ 157073 h 493419"/>
                        <a:gd name="connsiteX77" fmla="*/ 334772 w 634674"/>
                        <a:gd name="connsiteY77" fmla="*/ 233592 h 493419"/>
                        <a:gd name="connsiteX78" fmla="*/ 334760 w 634674"/>
                        <a:gd name="connsiteY78" fmla="*/ 243474 h 493419"/>
                        <a:gd name="connsiteX79" fmla="*/ 219358 w 634674"/>
                        <a:gd name="connsiteY79" fmla="*/ 243474 h 493419"/>
                        <a:gd name="connsiteX80" fmla="*/ 226202 w 634674"/>
                        <a:gd name="connsiteY80" fmla="*/ 188470 h 493419"/>
                        <a:gd name="connsiteX81" fmla="*/ 234907 w 634674"/>
                        <a:gd name="connsiteY81" fmla="*/ 167520 h 493419"/>
                        <a:gd name="connsiteX82" fmla="*/ 248477 w 634674"/>
                        <a:gd name="connsiteY82" fmla="*/ 162460 h 493419"/>
                        <a:gd name="connsiteX83" fmla="*/ 311169 w 634674"/>
                        <a:gd name="connsiteY83" fmla="*/ 155460 h 493419"/>
                        <a:gd name="connsiteX84" fmla="*/ 325609 w 634674"/>
                        <a:gd name="connsiteY84" fmla="*/ 157073 h 493419"/>
                        <a:gd name="connsiteX85" fmla="*/ 387429 w 634674"/>
                        <a:gd name="connsiteY85" fmla="*/ 167520 h 493419"/>
                        <a:gd name="connsiteX86" fmla="*/ 396134 w 634674"/>
                        <a:gd name="connsiteY86" fmla="*/ 188470 h 493419"/>
                        <a:gd name="connsiteX87" fmla="*/ 402978 w 634674"/>
                        <a:gd name="connsiteY87" fmla="*/ 243474 h 493419"/>
                        <a:gd name="connsiteX88" fmla="*/ 348179 w 634674"/>
                        <a:gd name="connsiteY88" fmla="*/ 243474 h 493419"/>
                        <a:gd name="connsiteX89" fmla="*/ 348187 w 634674"/>
                        <a:gd name="connsiteY89" fmla="*/ 236314 h 493419"/>
                        <a:gd name="connsiteX90" fmla="*/ 344283 w 634674"/>
                        <a:gd name="connsiteY90" fmla="*/ 191567 h 493419"/>
                        <a:gd name="connsiteX91" fmla="*/ 338562 w 634674"/>
                        <a:gd name="connsiteY91" fmla="*/ 158519 h 493419"/>
                        <a:gd name="connsiteX92" fmla="*/ 373860 w 634674"/>
                        <a:gd name="connsiteY92" fmla="*/ 162460 h 493419"/>
                        <a:gd name="connsiteX93" fmla="*/ 387429 w 634674"/>
                        <a:gd name="connsiteY93" fmla="*/ 167520 h 493419"/>
                        <a:gd name="connsiteX94" fmla="*/ 425055 w 634674"/>
                        <a:gd name="connsiteY94" fmla="*/ 181551 h 493419"/>
                        <a:gd name="connsiteX95" fmla="*/ 468957 w 634674"/>
                        <a:gd name="connsiteY95" fmla="*/ 226586 h 493419"/>
                        <a:gd name="connsiteX96" fmla="*/ 472035 w 634674"/>
                        <a:gd name="connsiteY96" fmla="*/ 243474 h 493419"/>
                        <a:gd name="connsiteX97" fmla="*/ 416805 w 634674"/>
                        <a:gd name="connsiteY97" fmla="*/ 243474 h 493419"/>
                        <a:gd name="connsiteX98" fmla="*/ 413736 w 634674"/>
                        <a:gd name="connsiteY98" fmla="*/ 206093 h 493419"/>
                        <a:gd name="connsiteX99" fmla="*/ 405583 w 634674"/>
                        <a:gd name="connsiteY99" fmla="*/ 174290 h 493419"/>
                        <a:gd name="connsiteX100" fmla="*/ 425055 w 634674"/>
                        <a:gd name="connsiteY100" fmla="*/ 181551 h 493419"/>
                        <a:gd name="connsiteX101" fmla="*/ 266934 w 634674"/>
                        <a:gd name="connsiteY101" fmla="*/ 99469 h 493419"/>
                        <a:gd name="connsiteX102" fmla="*/ 251958 w 634674"/>
                        <a:gd name="connsiteY102" fmla="*/ 111944 h 493419"/>
                        <a:gd name="connsiteX103" fmla="*/ 232778 w 634674"/>
                        <a:gd name="connsiteY103" fmla="*/ 137433 h 493419"/>
                        <a:gd name="connsiteX104" fmla="*/ 221736 w 634674"/>
                        <a:gd name="connsiteY104" fmla="*/ 161280 h 493419"/>
                        <a:gd name="connsiteX105" fmla="*/ 189232 w 634674"/>
                        <a:gd name="connsiteY105" fmla="*/ 173964 h 493419"/>
                        <a:gd name="connsiteX106" fmla="*/ 168174 w 634674"/>
                        <a:gd name="connsiteY106" fmla="*/ 188735 h 493419"/>
                        <a:gd name="connsiteX107" fmla="*/ 155904 w 634674"/>
                        <a:gd name="connsiteY107" fmla="*/ 201820 h 493419"/>
                        <a:gd name="connsiteX108" fmla="*/ 156046 w 634674"/>
                        <a:gd name="connsiteY108" fmla="*/ 200935 h 493419"/>
                        <a:gd name="connsiteX109" fmla="*/ 248458 w 634674"/>
                        <a:gd name="connsiteY109" fmla="*/ 104874 h 493419"/>
                        <a:gd name="connsiteX110" fmla="*/ 266934 w 634674"/>
                        <a:gd name="connsiteY110" fmla="*/ 99469 h 493419"/>
                        <a:gd name="connsiteX111" fmla="*/ 308051 w 634674"/>
                        <a:gd name="connsiteY111" fmla="*/ 97599 h 493419"/>
                        <a:gd name="connsiteX112" fmla="*/ 317393 w 634674"/>
                        <a:gd name="connsiteY112" fmla="*/ 123372 h 493419"/>
                        <a:gd name="connsiteX113" fmla="*/ 323024 w 634674"/>
                        <a:gd name="connsiteY113" fmla="*/ 146116 h 493419"/>
                        <a:gd name="connsiteX114" fmla="*/ 311168 w 634674"/>
                        <a:gd name="connsiteY114" fmla="*/ 144731 h 493419"/>
                        <a:gd name="connsiteX115" fmla="*/ 244045 w 634674"/>
                        <a:gd name="connsiteY115" fmla="*/ 152574 h 493419"/>
                        <a:gd name="connsiteX116" fmla="*/ 240551 w 634674"/>
                        <a:gd name="connsiteY116" fmla="*/ 153938 h 493419"/>
                        <a:gd name="connsiteX117" fmla="*/ 245964 w 634674"/>
                        <a:gd name="connsiteY117" fmla="*/ 140912 h 493419"/>
                        <a:gd name="connsiteX118" fmla="*/ 292584 w 634674"/>
                        <a:gd name="connsiteY118" fmla="*/ 100128 h 493419"/>
                        <a:gd name="connsiteX119" fmla="*/ 308051 w 634674"/>
                        <a:gd name="connsiteY119" fmla="*/ 97599 h 493419"/>
                        <a:gd name="connsiteX120" fmla="*/ 329752 w 634674"/>
                        <a:gd name="connsiteY120" fmla="*/ 100128 h 493419"/>
                        <a:gd name="connsiteX121" fmla="*/ 376372 w 634674"/>
                        <a:gd name="connsiteY121" fmla="*/ 140911 h 493419"/>
                        <a:gd name="connsiteX122" fmla="*/ 381785 w 634674"/>
                        <a:gd name="connsiteY122" fmla="*/ 153937 h 493419"/>
                        <a:gd name="connsiteX123" fmla="*/ 378292 w 634674"/>
                        <a:gd name="connsiteY123" fmla="*/ 152574 h 493419"/>
                        <a:gd name="connsiteX124" fmla="*/ 336331 w 634674"/>
                        <a:gd name="connsiteY124" fmla="*/ 147671 h 493419"/>
                        <a:gd name="connsiteX125" fmla="*/ 327691 w 634674"/>
                        <a:gd name="connsiteY125" fmla="*/ 116343 h 493419"/>
                        <a:gd name="connsiteX126" fmla="*/ 320206 w 634674"/>
                        <a:gd name="connsiteY126" fmla="*/ 98567 h 493419"/>
                        <a:gd name="connsiteX127" fmla="*/ 329752 w 634674"/>
                        <a:gd name="connsiteY127" fmla="*/ 100128 h 493419"/>
                        <a:gd name="connsiteX128" fmla="*/ 375608 w 634674"/>
                        <a:gd name="connsiteY128" fmla="*/ 104875 h 493419"/>
                        <a:gd name="connsiteX129" fmla="*/ 468020 w 634674"/>
                        <a:gd name="connsiteY129" fmla="*/ 200935 h 493419"/>
                        <a:gd name="connsiteX130" fmla="*/ 468519 w 634674"/>
                        <a:gd name="connsiteY130" fmla="*/ 204042 h 493419"/>
                        <a:gd name="connsiteX131" fmla="*/ 454163 w 634674"/>
                        <a:gd name="connsiteY131" fmla="*/ 188735 h 493419"/>
                        <a:gd name="connsiteX132" fmla="*/ 433106 w 634674"/>
                        <a:gd name="connsiteY132" fmla="*/ 173964 h 493419"/>
                        <a:gd name="connsiteX133" fmla="*/ 400602 w 634674"/>
                        <a:gd name="connsiteY133" fmla="*/ 161280 h 493419"/>
                        <a:gd name="connsiteX134" fmla="*/ 389560 w 634674"/>
                        <a:gd name="connsiteY134" fmla="*/ 137433 h 493419"/>
                        <a:gd name="connsiteX135" fmla="*/ 370379 w 634674"/>
                        <a:gd name="connsiteY135" fmla="*/ 111944 h 493419"/>
                        <a:gd name="connsiteX136" fmla="*/ 354469 w 634674"/>
                        <a:gd name="connsiteY136" fmla="*/ 98691 h 493419"/>
                        <a:gd name="connsiteX137" fmla="*/ 375608 w 634674"/>
                        <a:gd name="connsiteY137" fmla="*/ 104875 h 493419"/>
                        <a:gd name="connsiteX138" fmla="*/ 380505 w 634674"/>
                        <a:gd name="connsiteY138" fmla="*/ 93949 h 493419"/>
                        <a:gd name="connsiteX139" fmla="*/ 312032 w 634674"/>
                        <a:gd name="connsiteY139" fmla="*/ 80921 h 493419"/>
                        <a:gd name="connsiteX140" fmla="*/ 136121 w 634674"/>
                        <a:gd name="connsiteY140" fmla="*/ 246709 h 493419"/>
                        <a:gd name="connsiteX141" fmla="*/ 312033 w 634674"/>
                        <a:gd name="connsiteY141" fmla="*/ 412498 h 493419"/>
                        <a:gd name="connsiteX142" fmla="*/ 487944 w 634674"/>
                        <a:gd name="connsiteY142" fmla="*/ 246709 h 493419"/>
                        <a:gd name="connsiteX143" fmla="*/ 380505 w 634674"/>
                        <a:gd name="connsiteY143" fmla="*/ 93949 h 493419"/>
                        <a:gd name="connsiteX144" fmla="*/ 570772 w 634674"/>
                        <a:gd name="connsiteY144" fmla="*/ 6463 h 493419"/>
                        <a:gd name="connsiteX145" fmla="*/ 598508 w 634674"/>
                        <a:gd name="connsiteY145" fmla="*/ 24087 h 493419"/>
                        <a:gd name="connsiteX146" fmla="*/ 545898 w 634674"/>
                        <a:gd name="connsiteY146" fmla="*/ 155147 h 493419"/>
                        <a:gd name="connsiteX147" fmla="*/ 634674 w 634674"/>
                        <a:gd name="connsiteY147" fmla="*/ 147227 h 493419"/>
                        <a:gd name="connsiteX148" fmla="*/ 624066 w 634674"/>
                        <a:gd name="connsiteY148" fmla="*/ 411181 h 493419"/>
                        <a:gd name="connsiteX149" fmla="*/ 536807 w 634674"/>
                        <a:gd name="connsiteY149" fmla="*/ 493419 h 493419"/>
                        <a:gd name="connsiteX150" fmla="*/ 87259 w 634674"/>
                        <a:gd name="connsiteY150" fmla="*/ 493419 h 493419"/>
                        <a:gd name="connsiteX151" fmla="*/ 0 w 634674"/>
                        <a:gd name="connsiteY151" fmla="*/ 411181 h 493419"/>
                        <a:gd name="connsiteX152" fmla="*/ 0 w 634674"/>
                        <a:gd name="connsiteY152" fmla="*/ 82238 h 493419"/>
                        <a:gd name="connsiteX153" fmla="*/ 87259 w 634674"/>
                        <a:gd name="connsiteY153" fmla="*/ 0 h 493419"/>
                        <a:gd name="connsiteX154" fmla="*/ 536807 w 634674"/>
                        <a:gd name="connsiteY154" fmla="*/ 0 h 493419"/>
                        <a:gd name="connsiteX155" fmla="*/ 570772 w 634674"/>
                        <a:gd name="connsiteY155" fmla="*/ 6463 h 493419"/>
                        <a:gd name="connsiteX0" fmla="*/ 155064 w 634674"/>
                        <a:gd name="connsiteY0" fmla="*/ 286361 h 493419"/>
                        <a:gd name="connsiteX1" fmla="*/ 168174 w 634674"/>
                        <a:gd name="connsiteY1" fmla="*/ 300342 h 493419"/>
                        <a:gd name="connsiteX2" fmla="*/ 189232 w 634674"/>
                        <a:gd name="connsiteY2" fmla="*/ 315113 h 493419"/>
                        <a:gd name="connsiteX3" fmla="*/ 219281 w 634674"/>
                        <a:gd name="connsiteY3" fmla="*/ 326839 h 493419"/>
                        <a:gd name="connsiteX4" fmla="*/ 232779 w 634674"/>
                        <a:gd name="connsiteY4" fmla="*/ 355985 h 493419"/>
                        <a:gd name="connsiteX5" fmla="*/ 251958 w 634674"/>
                        <a:gd name="connsiteY5" fmla="*/ 381475 h 493419"/>
                        <a:gd name="connsiteX6" fmla="*/ 266934 w 634674"/>
                        <a:gd name="connsiteY6" fmla="*/ 393949 h 493419"/>
                        <a:gd name="connsiteX7" fmla="*/ 248457 w 634674"/>
                        <a:gd name="connsiteY7" fmla="*/ 388544 h 493419"/>
                        <a:gd name="connsiteX8" fmla="*/ 156045 w 634674"/>
                        <a:gd name="connsiteY8" fmla="*/ 292484 h 493419"/>
                        <a:gd name="connsiteX9" fmla="*/ 155064 w 634674"/>
                        <a:gd name="connsiteY9" fmla="*/ 286361 h 493419"/>
                        <a:gd name="connsiteX10" fmla="*/ 328156 w 634674"/>
                        <a:gd name="connsiteY10" fmla="*/ 342361 h 493419"/>
                        <a:gd name="connsiteX11" fmla="*/ 326248 w 634674"/>
                        <a:gd name="connsiteY11" fmla="*/ 354191 h 493419"/>
                        <a:gd name="connsiteX12" fmla="*/ 314575 w 634674"/>
                        <a:gd name="connsiteY12" fmla="*/ 390126 h 493419"/>
                        <a:gd name="connsiteX13" fmla="*/ 310079 w 634674"/>
                        <a:gd name="connsiteY13" fmla="*/ 396152 h 493419"/>
                        <a:gd name="connsiteX14" fmla="*/ 292584 w 634674"/>
                        <a:gd name="connsiteY14" fmla="*/ 393291 h 493419"/>
                        <a:gd name="connsiteX15" fmla="*/ 245964 w 634674"/>
                        <a:gd name="connsiteY15" fmla="*/ 352507 h 493419"/>
                        <a:gd name="connsiteX16" fmla="*/ 238398 w 634674"/>
                        <a:gd name="connsiteY16" fmla="*/ 334299 h 493419"/>
                        <a:gd name="connsiteX17" fmla="*/ 244045 w 634674"/>
                        <a:gd name="connsiteY17" fmla="*/ 336502 h 493419"/>
                        <a:gd name="connsiteX18" fmla="*/ 311169 w 634674"/>
                        <a:gd name="connsiteY18" fmla="*/ 344346 h 493419"/>
                        <a:gd name="connsiteX19" fmla="*/ 328156 w 634674"/>
                        <a:gd name="connsiteY19" fmla="*/ 342361 h 493419"/>
                        <a:gd name="connsiteX20" fmla="*/ 205763 w 634674"/>
                        <a:gd name="connsiteY20" fmla="*/ 252748 h 493419"/>
                        <a:gd name="connsiteX21" fmla="*/ 208601 w 634674"/>
                        <a:gd name="connsiteY21" fmla="*/ 287326 h 493419"/>
                        <a:gd name="connsiteX22" fmla="*/ 215523 w 634674"/>
                        <a:gd name="connsiteY22" fmla="*/ 314329 h 493419"/>
                        <a:gd name="connsiteX23" fmla="*/ 197282 w 634674"/>
                        <a:gd name="connsiteY23" fmla="*/ 307526 h 493419"/>
                        <a:gd name="connsiteX24" fmla="*/ 153380 w 634674"/>
                        <a:gd name="connsiteY24" fmla="*/ 262490 h 493419"/>
                        <a:gd name="connsiteX25" fmla="*/ 151605 w 634674"/>
                        <a:gd name="connsiteY25" fmla="*/ 252748 h 493419"/>
                        <a:gd name="connsiteX26" fmla="*/ 205763 w 634674"/>
                        <a:gd name="connsiteY26" fmla="*/ 252748 h 493419"/>
                        <a:gd name="connsiteX27" fmla="*/ 383938 w 634674"/>
                        <a:gd name="connsiteY27" fmla="*/ 334300 h 493419"/>
                        <a:gd name="connsiteX28" fmla="*/ 376372 w 634674"/>
                        <a:gd name="connsiteY28" fmla="*/ 352507 h 493419"/>
                        <a:gd name="connsiteX29" fmla="*/ 329752 w 634674"/>
                        <a:gd name="connsiteY29" fmla="*/ 393291 h 493419"/>
                        <a:gd name="connsiteX30" fmla="*/ 325294 w 634674"/>
                        <a:gd name="connsiteY30" fmla="*/ 394019 h 493419"/>
                        <a:gd name="connsiteX31" fmla="*/ 333915 w 634674"/>
                        <a:gd name="connsiteY31" fmla="*/ 375576 h 493419"/>
                        <a:gd name="connsiteX32" fmla="*/ 342259 w 634674"/>
                        <a:gd name="connsiteY32" fmla="*/ 340713 h 493419"/>
                        <a:gd name="connsiteX33" fmla="*/ 378292 w 634674"/>
                        <a:gd name="connsiteY33" fmla="*/ 336502 h 493419"/>
                        <a:gd name="connsiteX34" fmla="*/ 383938 w 634674"/>
                        <a:gd name="connsiteY34" fmla="*/ 334300 h 493419"/>
                        <a:gd name="connsiteX35" fmla="*/ 334750 w 634674"/>
                        <a:gd name="connsiteY35" fmla="*/ 252748 h 493419"/>
                        <a:gd name="connsiteX36" fmla="*/ 334711 w 634674"/>
                        <a:gd name="connsiteY36" fmla="*/ 287032 h 493419"/>
                        <a:gd name="connsiteX37" fmla="*/ 330025 w 634674"/>
                        <a:gd name="connsiteY37" fmla="*/ 331511 h 493419"/>
                        <a:gd name="connsiteX38" fmla="*/ 311168 w 634674"/>
                        <a:gd name="connsiteY38" fmla="*/ 333616 h 493419"/>
                        <a:gd name="connsiteX39" fmla="*/ 248477 w 634674"/>
                        <a:gd name="connsiteY39" fmla="*/ 326617 h 493419"/>
                        <a:gd name="connsiteX40" fmla="*/ 232772 w 634674"/>
                        <a:gd name="connsiteY40" fmla="*/ 320760 h 493419"/>
                        <a:gd name="connsiteX41" fmla="*/ 226202 w 634674"/>
                        <a:gd name="connsiteY41" fmla="*/ 304949 h 493419"/>
                        <a:gd name="connsiteX42" fmla="*/ 219707 w 634674"/>
                        <a:gd name="connsiteY42" fmla="*/ 252748 h 493419"/>
                        <a:gd name="connsiteX43" fmla="*/ 334750 w 634674"/>
                        <a:gd name="connsiteY43" fmla="*/ 252748 h 493419"/>
                        <a:gd name="connsiteX44" fmla="*/ 216754 w 634674"/>
                        <a:gd name="connsiteY44" fmla="*/ 174290 h 493419"/>
                        <a:gd name="connsiteX45" fmla="*/ 208601 w 634674"/>
                        <a:gd name="connsiteY45" fmla="*/ 206093 h 493419"/>
                        <a:gd name="connsiteX46" fmla="*/ 205532 w 634674"/>
                        <a:gd name="connsiteY46" fmla="*/ 243475 h 493419"/>
                        <a:gd name="connsiteX47" fmla="*/ 150302 w 634674"/>
                        <a:gd name="connsiteY47" fmla="*/ 243475 h 493419"/>
                        <a:gd name="connsiteX48" fmla="*/ 153380 w 634674"/>
                        <a:gd name="connsiteY48" fmla="*/ 226586 h 493419"/>
                        <a:gd name="connsiteX49" fmla="*/ 197282 w 634674"/>
                        <a:gd name="connsiteY49" fmla="*/ 181551 h 493419"/>
                        <a:gd name="connsiteX50" fmla="*/ 216754 w 634674"/>
                        <a:gd name="connsiteY50" fmla="*/ 174290 h 493419"/>
                        <a:gd name="connsiteX51" fmla="*/ 402629 w 634674"/>
                        <a:gd name="connsiteY51" fmla="*/ 252748 h 493419"/>
                        <a:gd name="connsiteX52" fmla="*/ 396134 w 634674"/>
                        <a:gd name="connsiteY52" fmla="*/ 304949 h 493419"/>
                        <a:gd name="connsiteX53" fmla="*/ 389564 w 634674"/>
                        <a:gd name="connsiteY53" fmla="*/ 320761 h 493419"/>
                        <a:gd name="connsiteX54" fmla="*/ 373861 w 634674"/>
                        <a:gd name="connsiteY54" fmla="*/ 326617 h 493419"/>
                        <a:gd name="connsiteX55" fmla="*/ 343890 w 634674"/>
                        <a:gd name="connsiteY55" fmla="*/ 329963 h 493419"/>
                        <a:gd name="connsiteX56" fmla="*/ 348126 w 634674"/>
                        <a:gd name="connsiteY56" fmla="*/ 289754 h 493419"/>
                        <a:gd name="connsiteX57" fmla="*/ 348168 w 634674"/>
                        <a:gd name="connsiteY57" fmla="*/ 252748 h 493419"/>
                        <a:gd name="connsiteX58" fmla="*/ 402629 w 634674"/>
                        <a:gd name="connsiteY58" fmla="*/ 252748 h 493419"/>
                        <a:gd name="connsiteX59" fmla="*/ 469359 w 634674"/>
                        <a:gd name="connsiteY59" fmla="*/ 284138 h 493419"/>
                        <a:gd name="connsiteX60" fmla="*/ 468020 w 634674"/>
                        <a:gd name="connsiteY60" fmla="*/ 292484 h 493419"/>
                        <a:gd name="connsiteX61" fmla="*/ 375608 w 634674"/>
                        <a:gd name="connsiteY61" fmla="*/ 388544 h 493419"/>
                        <a:gd name="connsiteX62" fmla="*/ 354469 w 634674"/>
                        <a:gd name="connsiteY62" fmla="*/ 394729 h 493419"/>
                        <a:gd name="connsiteX63" fmla="*/ 370379 w 634674"/>
                        <a:gd name="connsiteY63" fmla="*/ 381475 h 493419"/>
                        <a:gd name="connsiteX64" fmla="*/ 389559 w 634674"/>
                        <a:gd name="connsiteY64" fmla="*/ 355986 h 493419"/>
                        <a:gd name="connsiteX65" fmla="*/ 403057 w 634674"/>
                        <a:gd name="connsiteY65" fmla="*/ 326839 h 493419"/>
                        <a:gd name="connsiteX66" fmla="*/ 433106 w 634674"/>
                        <a:gd name="connsiteY66" fmla="*/ 315113 h 493419"/>
                        <a:gd name="connsiteX67" fmla="*/ 454163 w 634674"/>
                        <a:gd name="connsiteY67" fmla="*/ 300342 h 493419"/>
                        <a:gd name="connsiteX68" fmla="*/ 469359 w 634674"/>
                        <a:gd name="connsiteY68" fmla="*/ 284138 h 493419"/>
                        <a:gd name="connsiteX69" fmla="*/ 470733 w 634674"/>
                        <a:gd name="connsiteY69" fmla="*/ 252748 h 493419"/>
                        <a:gd name="connsiteX70" fmla="*/ 468957 w 634674"/>
                        <a:gd name="connsiteY70" fmla="*/ 262491 h 493419"/>
                        <a:gd name="connsiteX71" fmla="*/ 425055 w 634674"/>
                        <a:gd name="connsiteY71" fmla="*/ 307527 h 493419"/>
                        <a:gd name="connsiteX72" fmla="*/ 406814 w 634674"/>
                        <a:gd name="connsiteY72" fmla="*/ 314329 h 493419"/>
                        <a:gd name="connsiteX73" fmla="*/ 413737 w 634674"/>
                        <a:gd name="connsiteY73" fmla="*/ 287326 h 493419"/>
                        <a:gd name="connsiteX74" fmla="*/ 416575 w 634674"/>
                        <a:gd name="connsiteY74" fmla="*/ 252748 h 493419"/>
                        <a:gd name="connsiteX75" fmla="*/ 470733 w 634674"/>
                        <a:gd name="connsiteY75" fmla="*/ 252748 h 493419"/>
                        <a:gd name="connsiteX76" fmla="*/ 325609 w 634674"/>
                        <a:gd name="connsiteY76" fmla="*/ 157073 h 493419"/>
                        <a:gd name="connsiteX77" fmla="*/ 334772 w 634674"/>
                        <a:gd name="connsiteY77" fmla="*/ 233592 h 493419"/>
                        <a:gd name="connsiteX78" fmla="*/ 334760 w 634674"/>
                        <a:gd name="connsiteY78" fmla="*/ 243474 h 493419"/>
                        <a:gd name="connsiteX79" fmla="*/ 219358 w 634674"/>
                        <a:gd name="connsiteY79" fmla="*/ 243474 h 493419"/>
                        <a:gd name="connsiteX80" fmla="*/ 226202 w 634674"/>
                        <a:gd name="connsiteY80" fmla="*/ 188470 h 493419"/>
                        <a:gd name="connsiteX81" fmla="*/ 234907 w 634674"/>
                        <a:gd name="connsiteY81" fmla="*/ 167520 h 493419"/>
                        <a:gd name="connsiteX82" fmla="*/ 248477 w 634674"/>
                        <a:gd name="connsiteY82" fmla="*/ 162460 h 493419"/>
                        <a:gd name="connsiteX83" fmla="*/ 311169 w 634674"/>
                        <a:gd name="connsiteY83" fmla="*/ 155460 h 493419"/>
                        <a:gd name="connsiteX84" fmla="*/ 325609 w 634674"/>
                        <a:gd name="connsiteY84" fmla="*/ 157073 h 493419"/>
                        <a:gd name="connsiteX85" fmla="*/ 387429 w 634674"/>
                        <a:gd name="connsiteY85" fmla="*/ 167520 h 493419"/>
                        <a:gd name="connsiteX86" fmla="*/ 396134 w 634674"/>
                        <a:gd name="connsiteY86" fmla="*/ 188470 h 493419"/>
                        <a:gd name="connsiteX87" fmla="*/ 402978 w 634674"/>
                        <a:gd name="connsiteY87" fmla="*/ 243474 h 493419"/>
                        <a:gd name="connsiteX88" fmla="*/ 348179 w 634674"/>
                        <a:gd name="connsiteY88" fmla="*/ 243474 h 493419"/>
                        <a:gd name="connsiteX89" fmla="*/ 348187 w 634674"/>
                        <a:gd name="connsiteY89" fmla="*/ 236314 h 493419"/>
                        <a:gd name="connsiteX90" fmla="*/ 344283 w 634674"/>
                        <a:gd name="connsiteY90" fmla="*/ 191567 h 493419"/>
                        <a:gd name="connsiteX91" fmla="*/ 338562 w 634674"/>
                        <a:gd name="connsiteY91" fmla="*/ 158519 h 493419"/>
                        <a:gd name="connsiteX92" fmla="*/ 373860 w 634674"/>
                        <a:gd name="connsiteY92" fmla="*/ 162460 h 493419"/>
                        <a:gd name="connsiteX93" fmla="*/ 387429 w 634674"/>
                        <a:gd name="connsiteY93" fmla="*/ 167520 h 493419"/>
                        <a:gd name="connsiteX94" fmla="*/ 425055 w 634674"/>
                        <a:gd name="connsiteY94" fmla="*/ 181551 h 493419"/>
                        <a:gd name="connsiteX95" fmla="*/ 468957 w 634674"/>
                        <a:gd name="connsiteY95" fmla="*/ 226586 h 493419"/>
                        <a:gd name="connsiteX96" fmla="*/ 472035 w 634674"/>
                        <a:gd name="connsiteY96" fmla="*/ 243474 h 493419"/>
                        <a:gd name="connsiteX97" fmla="*/ 416805 w 634674"/>
                        <a:gd name="connsiteY97" fmla="*/ 243474 h 493419"/>
                        <a:gd name="connsiteX98" fmla="*/ 413736 w 634674"/>
                        <a:gd name="connsiteY98" fmla="*/ 206093 h 493419"/>
                        <a:gd name="connsiteX99" fmla="*/ 405583 w 634674"/>
                        <a:gd name="connsiteY99" fmla="*/ 174290 h 493419"/>
                        <a:gd name="connsiteX100" fmla="*/ 425055 w 634674"/>
                        <a:gd name="connsiteY100" fmla="*/ 181551 h 493419"/>
                        <a:gd name="connsiteX101" fmla="*/ 266934 w 634674"/>
                        <a:gd name="connsiteY101" fmla="*/ 99469 h 493419"/>
                        <a:gd name="connsiteX102" fmla="*/ 251958 w 634674"/>
                        <a:gd name="connsiteY102" fmla="*/ 111944 h 493419"/>
                        <a:gd name="connsiteX103" fmla="*/ 232778 w 634674"/>
                        <a:gd name="connsiteY103" fmla="*/ 137433 h 493419"/>
                        <a:gd name="connsiteX104" fmla="*/ 221736 w 634674"/>
                        <a:gd name="connsiteY104" fmla="*/ 161280 h 493419"/>
                        <a:gd name="connsiteX105" fmla="*/ 189232 w 634674"/>
                        <a:gd name="connsiteY105" fmla="*/ 173964 h 493419"/>
                        <a:gd name="connsiteX106" fmla="*/ 168174 w 634674"/>
                        <a:gd name="connsiteY106" fmla="*/ 188735 h 493419"/>
                        <a:gd name="connsiteX107" fmla="*/ 155904 w 634674"/>
                        <a:gd name="connsiteY107" fmla="*/ 201820 h 493419"/>
                        <a:gd name="connsiteX108" fmla="*/ 156046 w 634674"/>
                        <a:gd name="connsiteY108" fmla="*/ 200935 h 493419"/>
                        <a:gd name="connsiteX109" fmla="*/ 248458 w 634674"/>
                        <a:gd name="connsiteY109" fmla="*/ 104874 h 493419"/>
                        <a:gd name="connsiteX110" fmla="*/ 266934 w 634674"/>
                        <a:gd name="connsiteY110" fmla="*/ 99469 h 493419"/>
                        <a:gd name="connsiteX111" fmla="*/ 308051 w 634674"/>
                        <a:gd name="connsiteY111" fmla="*/ 97599 h 493419"/>
                        <a:gd name="connsiteX112" fmla="*/ 317393 w 634674"/>
                        <a:gd name="connsiteY112" fmla="*/ 123372 h 493419"/>
                        <a:gd name="connsiteX113" fmla="*/ 323024 w 634674"/>
                        <a:gd name="connsiteY113" fmla="*/ 146116 h 493419"/>
                        <a:gd name="connsiteX114" fmla="*/ 311168 w 634674"/>
                        <a:gd name="connsiteY114" fmla="*/ 144731 h 493419"/>
                        <a:gd name="connsiteX115" fmla="*/ 244045 w 634674"/>
                        <a:gd name="connsiteY115" fmla="*/ 152574 h 493419"/>
                        <a:gd name="connsiteX116" fmla="*/ 240551 w 634674"/>
                        <a:gd name="connsiteY116" fmla="*/ 153938 h 493419"/>
                        <a:gd name="connsiteX117" fmla="*/ 245964 w 634674"/>
                        <a:gd name="connsiteY117" fmla="*/ 140912 h 493419"/>
                        <a:gd name="connsiteX118" fmla="*/ 292584 w 634674"/>
                        <a:gd name="connsiteY118" fmla="*/ 100128 h 493419"/>
                        <a:gd name="connsiteX119" fmla="*/ 308051 w 634674"/>
                        <a:gd name="connsiteY119" fmla="*/ 97599 h 493419"/>
                        <a:gd name="connsiteX120" fmla="*/ 329752 w 634674"/>
                        <a:gd name="connsiteY120" fmla="*/ 100128 h 493419"/>
                        <a:gd name="connsiteX121" fmla="*/ 376372 w 634674"/>
                        <a:gd name="connsiteY121" fmla="*/ 140911 h 493419"/>
                        <a:gd name="connsiteX122" fmla="*/ 381785 w 634674"/>
                        <a:gd name="connsiteY122" fmla="*/ 153937 h 493419"/>
                        <a:gd name="connsiteX123" fmla="*/ 378292 w 634674"/>
                        <a:gd name="connsiteY123" fmla="*/ 152574 h 493419"/>
                        <a:gd name="connsiteX124" fmla="*/ 336331 w 634674"/>
                        <a:gd name="connsiteY124" fmla="*/ 147671 h 493419"/>
                        <a:gd name="connsiteX125" fmla="*/ 327691 w 634674"/>
                        <a:gd name="connsiteY125" fmla="*/ 116343 h 493419"/>
                        <a:gd name="connsiteX126" fmla="*/ 320206 w 634674"/>
                        <a:gd name="connsiteY126" fmla="*/ 98567 h 493419"/>
                        <a:gd name="connsiteX127" fmla="*/ 329752 w 634674"/>
                        <a:gd name="connsiteY127" fmla="*/ 100128 h 493419"/>
                        <a:gd name="connsiteX128" fmla="*/ 375608 w 634674"/>
                        <a:gd name="connsiteY128" fmla="*/ 104875 h 493419"/>
                        <a:gd name="connsiteX129" fmla="*/ 468020 w 634674"/>
                        <a:gd name="connsiteY129" fmla="*/ 200935 h 493419"/>
                        <a:gd name="connsiteX130" fmla="*/ 468519 w 634674"/>
                        <a:gd name="connsiteY130" fmla="*/ 204042 h 493419"/>
                        <a:gd name="connsiteX131" fmla="*/ 454163 w 634674"/>
                        <a:gd name="connsiteY131" fmla="*/ 188735 h 493419"/>
                        <a:gd name="connsiteX132" fmla="*/ 433106 w 634674"/>
                        <a:gd name="connsiteY132" fmla="*/ 173964 h 493419"/>
                        <a:gd name="connsiteX133" fmla="*/ 400602 w 634674"/>
                        <a:gd name="connsiteY133" fmla="*/ 161280 h 493419"/>
                        <a:gd name="connsiteX134" fmla="*/ 389560 w 634674"/>
                        <a:gd name="connsiteY134" fmla="*/ 137433 h 493419"/>
                        <a:gd name="connsiteX135" fmla="*/ 370379 w 634674"/>
                        <a:gd name="connsiteY135" fmla="*/ 111944 h 493419"/>
                        <a:gd name="connsiteX136" fmla="*/ 354469 w 634674"/>
                        <a:gd name="connsiteY136" fmla="*/ 98691 h 493419"/>
                        <a:gd name="connsiteX137" fmla="*/ 375608 w 634674"/>
                        <a:gd name="connsiteY137" fmla="*/ 104875 h 493419"/>
                        <a:gd name="connsiteX138" fmla="*/ 380505 w 634674"/>
                        <a:gd name="connsiteY138" fmla="*/ 93949 h 493419"/>
                        <a:gd name="connsiteX139" fmla="*/ 312032 w 634674"/>
                        <a:gd name="connsiteY139" fmla="*/ 80921 h 493419"/>
                        <a:gd name="connsiteX140" fmla="*/ 136121 w 634674"/>
                        <a:gd name="connsiteY140" fmla="*/ 246709 h 493419"/>
                        <a:gd name="connsiteX141" fmla="*/ 312033 w 634674"/>
                        <a:gd name="connsiteY141" fmla="*/ 412498 h 493419"/>
                        <a:gd name="connsiteX142" fmla="*/ 487944 w 634674"/>
                        <a:gd name="connsiteY142" fmla="*/ 246709 h 493419"/>
                        <a:gd name="connsiteX143" fmla="*/ 380505 w 634674"/>
                        <a:gd name="connsiteY143" fmla="*/ 93949 h 493419"/>
                        <a:gd name="connsiteX144" fmla="*/ 570772 w 634674"/>
                        <a:gd name="connsiteY144" fmla="*/ 6463 h 493419"/>
                        <a:gd name="connsiteX145" fmla="*/ 598508 w 634674"/>
                        <a:gd name="connsiteY145" fmla="*/ 24087 h 493419"/>
                        <a:gd name="connsiteX146" fmla="*/ 545898 w 634674"/>
                        <a:gd name="connsiteY146" fmla="*/ 155147 h 493419"/>
                        <a:gd name="connsiteX147" fmla="*/ 634674 w 634674"/>
                        <a:gd name="connsiteY147" fmla="*/ 147227 h 493419"/>
                        <a:gd name="connsiteX148" fmla="*/ 624066 w 634674"/>
                        <a:gd name="connsiteY148" fmla="*/ 411181 h 493419"/>
                        <a:gd name="connsiteX149" fmla="*/ 536807 w 634674"/>
                        <a:gd name="connsiteY149" fmla="*/ 493419 h 493419"/>
                        <a:gd name="connsiteX150" fmla="*/ 87259 w 634674"/>
                        <a:gd name="connsiteY150" fmla="*/ 493419 h 493419"/>
                        <a:gd name="connsiteX151" fmla="*/ 0 w 634674"/>
                        <a:gd name="connsiteY151" fmla="*/ 411181 h 493419"/>
                        <a:gd name="connsiteX152" fmla="*/ 0 w 634674"/>
                        <a:gd name="connsiteY152" fmla="*/ 82238 h 493419"/>
                        <a:gd name="connsiteX153" fmla="*/ 87259 w 634674"/>
                        <a:gd name="connsiteY153" fmla="*/ 0 h 493419"/>
                        <a:gd name="connsiteX154" fmla="*/ 536807 w 634674"/>
                        <a:gd name="connsiteY154" fmla="*/ 0 h 493419"/>
                        <a:gd name="connsiteX155" fmla="*/ 570772 w 634674"/>
                        <a:gd name="connsiteY155" fmla="*/ 6463 h 493419"/>
                        <a:gd name="connsiteX0" fmla="*/ 155064 w 634674"/>
                        <a:gd name="connsiteY0" fmla="*/ 286361 h 493419"/>
                        <a:gd name="connsiteX1" fmla="*/ 168174 w 634674"/>
                        <a:gd name="connsiteY1" fmla="*/ 300342 h 493419"/>
                        <a:gd name="connsiteX2" fmla="*/ 189232 w 634674"/>
                        <a:gd name="connsiteY2" fmla="*/ 315113 h 493419"/>
                        <a:gd name="connsiteX3" fmla="*/ 219281 w 634674"/>
                        <a:gd name="connsiteY3" fmla="*/ 326839 h 493419"/>
                        <a:gd name="connsiteX4" fmla="*/ 232779 w 634674"/>
                        <a:gd name="connsiteY4" fmla="*/ 355985 h 493419"/>
                        <a:gd name="connsiteX5" fmla="*/ 251958 w 634674"/>
                        <a:gd name="connsiteY5" fmla="*/ 381475 h 493419"/>
                        <a:gd name="connsiteX6" fmla="*/ 266934 w 634674"/>
                        <a:gd name="connsiteY6" fmla="*/ 393949 h 493419"/>
                        <a:gd name="connsiteX7" fmla="*/ 248457 w 634674"/>
                        <a:gd name="connsiteY7" fmla="*/ 388544 h 493419"/>
                        <a:gd name="connsiteX8" fmla="*/ 156045 w 634674"/>
                        <a:gd name="connsiteY8" fmla="*/ 292484 h 493419"/>
                        <a:gd name="connsiteX9" fmla="*/ 155064 w 634674"/>
                        <a:gd name="connsiteY9" fmla="*/ 286361 h 493419"/>
                        <a:gd name="connsiteX10" fmla="*/ 328156 w 634674"/>
                        <a:gd name="connsiteY10" fmla="*/ 342361 h 493419"/>
                        <a:gd name="connsiteX11" fmla="*/ 326248 w 634674"/>
                        <a:gd name="connsiteY11" fmla="*/ 354191 h 493419"/>
                        <a:gd name="connsiteX12" fmla="*/ 314575 w 634674"/>
                        <a:gd name="connsiteY12" fmla="*/ 390126 h 493419"/>
                        <a:gd name="connsiteX13" fmla="*/ 310079 w 634674"/>
                        <a:gd name="connsiteY13" fmla="*/ 396152 h 493419"/>
                        <a:gd name="connsiteX14" fmla="*/ 292584 w 634674"/>
                        <a:gd name="connsiteY14" fmla="*/ 393291 h 493419"/>
                        <a:gd name="connsiteX15" fmla="*/ 245964 w 634674"/>
                        <a:gd name="connsiteY15" fmla="*/ 352507 h 493419"/>
                        <a:gd name="connsiteX16" fmla="*/ 238398 w 634674"/>
                        <a:gd name="connsiteY16" fmla="*/ 334299 h 493419"/>
                        <a:gd name="connsiteX17" fmla="*/ 244045 w 634674"/>
                        <a:gd name="connsiteY17" fmla="*/ 336502 h 493419"/>
                        <a:gd name="connsiteX18" fmla="*/ 311169 w 634674"/>
                        <a:gd name="connsiteY18" fmla="*/ 344346 h 493419"/>
                        <a:gd name="connsiteX19" fmla="*/ 328156 w 634674"/>
                        <a:gd name="connsiteY19" fmla="*/ 342361 h 493419"/>
                        <a:gd name="connsiteX20" fmla="*/ 205763 w 634674"/>
                        <a:gd name="connsiteY20" fmla="*/ 252748 h 493419"/>
                        <a:gd name="connsiteX21" fmla="*/ 208601 w 634674"/>
                        <a:gd name="connsiteY21" fmla="*/ 287326 h 493419"/>
                        <a:gd name="connsiteX22" fmla="*/ 215523 w 634674"/>
                        <a:gd name="connsiteY22" fmla="*/ 314329 h 493419"/>
                        <a:gd name="connsiteX23" fmla="*/ 197282 w 634674"/>
                        <a:gd name="connsiteY23" fmla="*/ 307526 h 493419"/>
                        <a:gd name="connsiteX24" fmla="*/ 153380 w 634674"/>
                        <a:gd name="connsiteY24" fmla="*/ 262490 h 493419"/>
                        <a:gd name="connsiteX25" fmla="*/ 151605 w 634674"/>
                        <a:gd name="connsiteY25" fmla="*/ 252748 h 493419"/>
                        <a:gd name="connsiteX26" fmla="*/ 205763 w 634674"/>
                        <a:gd name="connsiteY26" fmla="*/ 252748 h 493419"/>
                        <a:gd name="connsiteX27" fmla="*/ 383938 w 634674"/>
                        <a:gd name="connsiteY27" fmla="*/ 334300 h 493419"/>
                        <a:gd name="connsiteX28" fmla="*/ 376372 w 634674"/>
                        <a:gd name="connsiteY28" fmla="*/ 352507 h 493419"/>
                        <a:gd name="connsiteX29" fmla="*/ 329752 w 634674"/>
                        <a:gd name="connsiteY29" fmla="*/ 393291 h 493419"/>
                        <a:gd name="connsiteX30" fmla="*/ 325294 w 634674"/>
                        <a:gd name="connsiteY30" fmla="*/ 394019 h 493419"/>
                        <a:gd name="connsiteX31" fmla="*/ 333915 w 634674"/>
                        <a:gd name="connsiteY31" fmla="*/ 375576 h 493419"/>
                        <a:gd name="connsiteX32" fmla="*/ 342259 w 634674"/>
                        <a:gd name="connsiteY32" fmla="*/ 340713 h 493419"/>
                        <a:gd name="connsiteX33" fmla="*/ 378292 w 634674"/>
                        <a:gd name="connsiteY33" fmla="*/ 336502 h 493419"/>
                        <a:gd name="connsiteX34" fmla="*/ 383938 w 634674"/>
                        <a:gd name="connsiteY34" fmla="*/ 334300 h 493419"/>
                        <a:gd name="connsiteX35" fmla="*/ 334750 w 634674"/>
                        <a:gd name="connsiteY35" fmla="*/ 252748 h 493419"/>
                        <a:gd name="connsiteX36" fmla="*/ 334711 w 634674"/>
                        <a:gd name="connsiteY36" fmla="*/ 287032 h 493419"/>
                        <a:gd name="connsiteX37" fmla="*/ 330025 w 634674"/>
                        <a:gd name="connsiteY37" fmla="*/ 331511 h 493419"/>
                        <a:gd name="connsiteX38" fmla="*/ 311168 w 634674"/>
                        <a:gd name="connsiteY38" fmla="*/ 333616 h 493419"/>
                        <a:gd name="connsiteX39" fmla="*/ 248477 w 634674"/>
                        <a:gd name="connsiteY39" fmla="*/ 326617 h 493419"/>
                        <a:gd name="connsiteX40" fmla="*/ 232772 w 634674"/>
                        <a:gd name="connsiteY40" fmla="*/ 320760 h 493419"/>
                        <a:gd name="connsiteX41" fmla="*/ 226202 w 634674"/>
                        <a:gd name="connsiteY41" fmla="*/ 304949 h 493419"/>
                        <a:gd name="connsiteX42" fmla="*/ 219707 w 634674"/>
                        <a:gd name="connsiteY42" fmla="*/ 252748 h 493419"/>
                        <a:gd name="connsiteX43" fmla="*/ 334750 w 634674"/>
                        <a:gd name="connsiteY43" fmla="*/ 252748 h 493419"/>
                        <a:gd name="connsiteX44" fmla="*/ 216754 w 634674"/>
                        <a:gd name="connsiteY44" fmla="*/ 174290 h 493419"/>
                        <a:gd name="connsiteX45" fmla="*/ 208601 w 634674"/>
                        <a:gd name="connsiteY45" fmla="*/ 206093 h 493419"/>
                        <a:gd name="connsiteX46" fmla="*/ 205532 w 634674"/>
                        <a:gd name="connsiteY46" fmla="*/ 243475 h 493419"/>
                        <a:gd name="connsiteX47" fmla="*/ 150302 w 634674"/>
                        <a:gd name="connsiteY47" fmla="*/ 243475 h 493419"/>
                        <a:gd name="connsiteX48" fmla="*/ 153380 w 634674"/>
                        <a:gd name="connsiteY48" fmla="*/ 226586 h 493419"/>
                        <a:gd name="connsiteX49" fmla="*/ 197282 w 634674"/>
                        <a:gd name="connsiteY49" fmla="*/ 181551 h 493419"/>
                        <a:gd name="connsiteX50" fmla="*/ 216754 w 634674"/>
                        <a:gd name="connsiteY50" fmla="*/ 174290 h 493419"/>
                        <a:gd name="connsiteX51" fmla="*/ 402629 w 634674"/>
                        <a:gd name="connsiteY51" fmla="*/ 252748 h 493419"/>
                        <a:gd name="connsiteX52" fmla="*/ 396134 w 634674"/>
                        <a:gd name="connsiteY52" fmla="*/ 304949 h 493419"/>
                        <a:gd name="connsiteX53" fmla="*/ 389564 w 634674"/>
                        <a:gd name="connsiteY53" fmla="*/ 320761 h 493419"/>
                        <a:gd name="connsiteX54" fmla="*/ 373861 w 634674"/>
                        <a:gd name="connsiteY54" fmla="*/ 326617 h 493419"/>
                        <a:gd name="connsiteX55" fmla="*/ 343890 w 634674"/>
                        <a:gd name="connsiteY55" fmla="*/ 329963 h 493419"/>
                        <a:gd name="connsiteX56" fmla="*/ 348126 w 634674"/>
                        <a:gd name="connsiteY56" fmla="*/ 289754 h 493419"/>
                        <a:gd name="connsiteX57" fmla="*/ 348168 w 634674"/>
                        <a:gd name="connsiteY57" fmla="*/ 252748 h 493419"/>
                        <a:gd name="connsiteX58" fmla="*/ 402629 w 634674"/>
                        <a:gd name="connsiteY58" fmla="*/ 252748 h 493419"/>
                        <a:gd name="connsiteX59" fmla="*/ 469359 w 634674"/>
                        <a:gd name="connsiteY59" fmla="*/ 284138 h 493419"/>
                        <a:gd name="connsiteX60" fmla="*/ 468020 w 634674"/>
                        <a:gd name="connsiteY60" fmla="*/ 292484 h 493419"/>
                        <a:gd name="connsiteX61" fmla="*/ 375608 w 634674"/>
                        <a:gd name="connsiteY61" fmla="*/ 388544 h 493419"/>
                        <a:gd name="connsiteX62" fmla="*/ 354469 w 634674"/>
                        <a:gd name="connsiteY62" fmla="*/ 394729 h 493419"/>
                        <a:gd name="connsiteX63" fmla="*/ 370379 w 634674"/>
                        <a:gd name="connsiteY63" fmla="*/ 381475 h 493419"/>
                        <a:gd name="connsiteX64" fmla="*/ 389559 w 634674"/>
                        <a:gd name="connsiteY64" fmla="*/ 355986 h 493419"/>
                        <a:gd name="connsiteX65" fmla="*/ 403057 w 634674"/>
                        <a:gd name="connsiteY65" fmla="*/ 326839 h 493419"/>
                        <a:gd name="connsiteX66" fmla="*/ 433106 w 634674"/>
                        <a:gd name="connsiteY66" fmla="*/ 315113 h 493419"/>
                        <a:gd name="connsiteX67" fmla="*/ 454163 w 634674"/>
                        <a:gd name="connsiteY67" fmla="*/ 300342 h 493419"/>
                        <a:gd name="connsiteX68" fmla="*/ 469359 w 634674"/>
                        <a:gd name="connsiteY68" fmla="*/ 284138 h 493419"/>
                        <a:gd name="connsiteX69" fmla="*/ 470733 w 634674"/>
                        <a:gd name="connsiteY69" fmla="*/ 252748 h 493419"/>
                        <a:gd name="connsiteX70" fmla="*/ 468957 w 634674"/>
                        <a:gd name="connsiteY70" fmla="*/ 262491 h 493419"/>
                        <a:gd name="connsiteX71" fmla="*/ 425055 w 634674"/>
                        <a:gd name="connsiteY71" fmla="*/ 307527 h 493419"/>
                        <a:gd name="connsiteX72" fmla="*/ 406814 w 634674"/>
                        <a:gd name="connsiteY72" fmla="*/ 314329 h 493419"/>
                        <a:gd name="connsiteX73" fmla="*/ 413737 w 634674"/>
                        <a:gd name="connsiteY73" fmla="*/ 287326 h 493419"/>
                        <a:gd name="connsiteX74" fmla="*/ 416575 w 634674"/>
                        <a:gd name="connsiteY74" fmla="*/ 252748 h 493419"/>
                        <a:gd name="connsiteX75" fmla="*/ 470733 w 634674"/>
                        <a:gd name="connsiteY75" fmla="*/ 252748 h 493419"/>
                        <a:gd name="connsiteX76" fmla="*/ 325609 w 634674"/>
                        <a:gd name="connsiteY76" fmla="*/ 157073 h 493419"/>
                        <a:gd name="connsiteX77" fmla="*/ 334772 w 634674"/>
                        <a:gd name="connsiteY77" fmla="*/ 233592 h 493419"/>
                        <a:gd name="connsiteX78" fmla="*/ 334760 w 634674"/>
                        <a:gd name="connsiteY78" fmla="*/ 243474 h 493419"/>
                        <a:gd name="connsiteX79" fmla="*/ 219358 w 634674"/>
                        <a:gd name="connsiteY79" fmla="*/ 243474 h 493419"/>
                        <a:gd name="connsiteX80" fmla="*/ 226202 w 634674"/>
                        <a:gd name="connsiteY80" fmla="*/ 188470 h 493419"/>
                        <a:gd name="connsiteX81" fmla="*/ 234907 w 634674"/>
                        <a:gd name="connsiteY81" fmla="*/ 167520 h 493419"/>
                        <a:gd name="connsiteX82" fmla="*/ 248477 w 634674"/>
                        <a:gd name="connsiteY82" fmla="*/ 162460 h 493419"/>
                        <a:gd name="connsiteX83" fmla="*/ 311169 w 634674"/>
                        <a:gd name="connsiteY83" fmla="*/ 155460 h 493419"/>
                        <a:gd name="connsiteX84" fmla="*/ 325609 w 634674"/>
                        <a:gd name="connsiteY84" fmla="*/ 157073 h 493419"/>
                        <a:gd name="connsiteX85" fmla="*/ 387429 w 634674"/>
                        <a:gd name="connsiteY85" fmla="*/ 167520 h 493419"/>
                        <a:gd name="connsiteX86" fmla="*/ 396134 w 634674"/>
                        <a:gd name="connsiteY86" fmla="*/ 188470 h 493419"/>
                        <a:gd name="connsiteX87" fmla="*/ 402978 w 634674"/>
                        <a:gd name="connsiteY87" fmla="*/ 243474 h 493419"/>
                        <a:gd name="connsiteX88" fmla="*/ 348179 w 634674"/>
                        <a:gd name="connsiteY88" fmla="*/ 243474 h 493419"/>
                        <a:gd name="connsiteX89" fmla="*/ 348187 w 634674"/>
                        <a:gd name="connsiteY89" fmla="*/ 236314 h 493419"/>
                        <a:gd name="connsiteX90" fmla="*/ 344283 w 634674"/>
                        <a:gd name="connsiteY90" fmla="*/ 191567 h 493419"/>
                        <a:gd name="connsiteX91" fmla="*/ 338562 w 634674"/>
                        <a:gd name="connsiteY91" fmla="*/ 158519 h 493419"/>
                        <a:gd name="connsiteX92" fmla="*/ 373860 w 634674"/>
                        <a:gd name="connsiteY92" fmla="*/ 162460 h 493419"/>
                        <a:gd name="connsiteX93" fmla="*/ 387429 w 634674"/>
                        <a:gd name="connsiteY93" fmla="*/ 167520 h 493419"/>
                        <a:gd name="connsiteX94" fmla="*/ 425055 w 634674"/>
                        <a:gd name="connsiteY94" fmla="*/ 181551 h 493419"/>
                        <a:gd name="connsiteX95" fmla="*/ 468957 w 634674"/>
                        <a:gd name="connsiteY95" fmla="*/ 226586 h 493419"/>
                        <a:gd name="connsiteX96" fmla="*/ 472035 w 634674"/>
                        <a:gd name="connsiteY96" fmla="*/ 243474 h 493419"/>
                        <a:gd name="connsiteX97" fmla="*/ 416805 w 634674"/>
                        <a:gd name="connsiteY97" fmla="*/ 243474 h 493419"/>
                        <a:gd name="connsiteX98" fmla="*/ 413736 w 634674"/>
                        <a:gd name="connsiteY98" fmla="*/ 206093 h 493419"/>
                        <a:gd name="connsiteX99" fmla="*/ 405583 w 634674"/>
                        <a:gd name="connsiteY99" fmla="*/ 174290 h 493419"/>
                        <a:gd name="connsiteX100" fmla="*/ 425055 w 634674"/>
                        <a:gd name="connsiteY100" fmla="*/ 181551 h 493419"/>
                        <a:gd name="connsiteX101" fmla="*/ 266934 w 634674"/>
                        <a:gd name="connsiteY101" fmla="*/ 99469 h 493419"/>
                        <a:gd name="connsiteX102" fmla="*/ 251958 w 634674"/>
                        <a:gd name="connsiteY102" fmla="*/ 111944 h 493419"/>
                        <a:gd name="connsiteX103" fmla="*/ 232778 w 634674"/>
                        <a:gd name="connsiteY103" fmla="*/ 137433 h 493419"/>
                        <a:gd name="connsiteX104" fmla="*/ 221736 w 634674"/>
                        <a:gd name="connsiteY104" fmla="*/ 161280 h 493419"/>
                        <a:gd name="connsiteX105" fmla="*/ 189232 w 634674"/>
                        <a:gd name="connsiteY105" fmla="*/ 173964 h 493419"/>
                        <a:gd name="connsiteX106" fmla="*/ 168174 w 634674"/>
                        <a:gd name="connsiteY106" fmla="*/ 188735 h 493419"/>
                        <a:gd name="connsiteX107" fmla="*/ 155904 w 634674"/>
                        <a:gd name="connsiteY107" fmla="*/ 201820 h 493419"/>
                        <a:gd name="connsiteX108" fmla="*/ 156046 w 634674"/>
                        <a:gd name="connsiteY108" fmla="*/ 200935 h 493419"/>
                        <a:gd name="connsiteX109" fmla="*/ 248458 w 634674"/>
                        <a:gd name="connsiteY109" fmla="*/ 104874 h 493419"/>
                        <a:gd name="connsiteX110" fmla="*/ 266934 w 634674"/>
                        <a:gd name="connsiteY110" fmla="*/ 99469 h 493419"/>
                        <a:gd name="connsiteX111" fmla="*/ 308051 w 634674"/>
                        <a:gd name="connsiteY111" fmla="*/ 97599 h 493419"/>
                        <a:gd name="connsiteX112" fmla="*/ 317393 w 634674"/>
                        <a:gd name="connsiteY112" fmla="*/ 123372 h 493419"/>
                        <a:gd name="connsiteX113" fmla="*/ 323024 w 634674"/>
                        <a:gd name="connsiteY113" fmla="*/ 146116 h 493419"/>
                        <a:gd name="connsiteX114" fmla="*/ 311168 w 634674"/>
                        <a:gd name="connsiteY114" fmla="*/ 144731 h 493419"/>
                        <a:gd name="connsiteX115" fmla="*/ 244045 w 634674"/>
                        <a:gd name="connsiteY115" fmla="*/ 152574 h 493419"/>
                        <a:gd name="connsiteX116" fmla="*/ 240551 w 634674"/>
                        <a:gd name="connsiteY116" fmla="*/ 153938 h 493419"/>
                        <a:gd name="connsiteX117" fmla="*/ 245964 w 634674"/>
                        <a:gd name="connsiteY117" fmla="*/ 140912 h 493419"/>
                        <a:gd name="connsiteX118" fmla="*/ 292584 w 634674"/>
                        <a:gd name="connsiteY118" fmla="*/ 100128 h 493419"/>
                        <a:gd name="connsiteX119" fmla="*/ 308051 w 634674"/>
                        <a:gd name="connsiteY119" fmla="*/ 97599 h 493419"/>
                        <a:gd name="connsiteX120" fmla="*/ 329752 w 634674"/>
                        <a:gd name="connsiteY120" fmla="*/ 100128 h 493419"/>
                        <a:gd name="connsiteX121" fmla="*/ 376372 w 634674"/>
                        <a:gd name="connsiteY121" fmla="*/ 140911 h 493419"/>
                        <a:gd name="connsiteX122" fmla="*/ 381785 w 634674"/>
                        <a:gd name="connsiteY122" fmla="*/ 153937 h 493419"/>
                        <a:gd name="connsiteX123" fmla="*/ 378292 w 634674"/>
                        <a:gd name="connsiteY123" fmla="*/ 152574 h 493419"/>
                        <a:gd name="connsiteX124" fmla="*/ 336331 w 634674"/>
                        <a:gd name="connsiteY124" fmla="*/ 147671 h 493419"/>
                        <a:gd name="connsiteX125" fmla="*/ 327691 w 634674"/>
                        <a:gd name="connsiteY125" fmla="*/ 116343 h 493419"/>
                        <a:gd name="connsiteX126" fmla="*/ 320206 w 634674"/>
                        <a:gd name="connsiteY126" fmla="*/ 98567 h 493419"/>
                        <a:gd name="connsiteX127" fmla="*/ 329752 w 634674"/>
                        <a:gd name="connsiteY127" fmla="*/ 100128 h 493419"/>
                        <a:gd name="connsiteX128" fmla="*/ 375608 w 634674"/>
                        <a:gd name="connsiteY128" fmla="*/ 104875 h 493419"/>
                        <a:gd name="connsiteX129" fmla="*/ 468020 w 634674"/>
                        <a:gd name="connsiteY129" fmla="*/ 200935 h 493419"/>
                        <a:gd name="connsiteX130" fmla="*/ 468519 w 634674"/>
                        <a:gd name="connsiteY130" fmla="*/ 204042 h 493419"/>
                        <a:gd name="connsiteX131" fmla="*/ 454163 w 634674"/>
                        <a:gd name="connsiteY131" fmla="*/ 188735 h 493419"/>
                        <a:gd name="connsiteX132" fmla="*/ 433106 w 634674"/>
                        <a:gd name="connsiteY132" fmla="*/ 173964 h 493419"/>
                        <a:gd name="connsiteX133" fmla="*/ 400602 w 634674"/>
                        <a:gd name="connsiteY133" fmla="*/ 161280 h 493419"/>
                        <a:gd name="connsiteX134" fmla="*/ 389560 w 634674"/>
                        <a:gd name="connsiteY134" fmla="*/ 137433 h 493419"/>
                        <a:gd name="connsiteX135" fmla="*/ 370379 w 634674"/>
                        <a:gd name="connsiteY135" fmla="*/ 111944 h 493419"/>
                        <a:gd name="connsiteX136" fmla="*/ 354469 w 634674"/>
                        <a:gd name="connsiteY136" fmla="*/ 98691 h 493419"/>
                        <a:gd name="connsiteX137" fmla="*/ 375608 w 634674"/>
                        <a:gd name="connsiteY137" fmla="*/ 104875 h 493419"/>
                        <a:gd name="connsiteX138" fmla="*/ 380505 w 634674"/>
                        <a:gd name="connsiteY138" fmla="*/ 93949 h 493419"/>
                        <a:gd name="connsiteX139" fmla="*/ 312032 w 634674"/>
                        <a:gd name="connsiteY139" fmla="*/ 80921 h 493419"/>
                        <a:gd name="connsiteX140" fmla="*/ 136121 w 634674"/>
                        <a:gd name="connsiteY140" fmla="*/ 246709 h 493419"/>
                        <a:gd name="connsiteX141" fmla="*/ 312033 w 634674"/>
                        <a:gd name="connsiteY141" fmla="*/ 412498 h 493419"/>
                        <a:gd name="connsiteX142" fmla="*/ 487944 w 634674"/>
                        <a:gd name="connsiteY142" fmla="*/ 246709 h 493419"/>
                        <a:gd name="connsiteX143" fmla="*/ 380505 w 634674"/>
                        <a:gd name="connsiteY143" fmla="*/ 93949 h 493419"/>
                        <a:gd name="connsiteX144" fmla="*/ 570772 w 634674"/>
                        <a:gd name="connsiteY144" fmla="*/ 6463 h 493419"/>
                        <a:gd name="connsiteX145" fmla="*/ 598508 w 634674"/>
                        <a:gd name="connsiteY145" fmla="*/ 24087 h 493419"/>
                        <a:gd name="connsiteX146" fmla="*/ 545898 w 634674"/>
                        <a:gd name="connsiteY146" fmla="*/ 155147 h 493419"/>
                        <a:gd name="connsiteX147" fmla="*/ 634674 w 634674"/>
                        <a:gd name="connsiteY147" fmla="*/ 147227 h 493419"/>
                        <a:gd name="connsiteX148" fmla="*/ 624066 w 634674"/>
                        <a:gd name="connsiteY148" fmla="*/ 411181 h 493419"/>
                        <a:gd name="connsiteX149" fmla="*/ 536807 w 634674"/>
                        <a:gd name="connsiteY149" fmla="*/ 493419 h 493419"/>
                        <a:gd name="connsiteX150" fmla="*/ 87259 w 634674"/>
                        <a:gd name="connsiteY150" fmla="*/ 493419 h 493419"/>
                        <a:gd name="connsiteX151" fmla="*/ 0 w 634674"/>
                        <a:gd name="connsiteY151" fmla="*/ 411181 h 493419"/>
                        <a:gd name="connsiteX152" fmla="*/ 0 w 634674"/>
                        <a:gd name="connsiteY152" fmla="*/ 82238 h 493419"/>
                        <a:gd name="connsiteX153" fmla="*/ 87259 w 634674"/>
                        <a:gd name="connsiteY153" fmla="*/ 0 h 493419"/>
                        <a:gd name="connsiteX154" fmla="*/ 536807 w 634674"/>
                        <a:gd name="connsiteY154" fmla="*/ 0 h 493419"/>
                        <a:gd name="connsiteX155" fmla="*/ 570772 w 634674"/>
                        <a:gd name="connsiteY155" fmla="*/ 6463 h 493419"/>
                        <a:gd name="connsiteX0" fmla="*/ 155064 w 638665"/>
                        <a:gd name="connsiteY0" fmla="*/ 286361 h 493419"/>
                        <a:gd name="connsiteX1" fmla="*/ 168174 w 638665"/>
                        <a:gd name="connsiteY1" fmla="*/ 300342 h 493419"/>
                        <a:gd name="connsiteX2" fmla="*/ 189232 w 638665"/>
                        <a:gd name="connsiteY2" fmla="*/ 315113 h 493419"/>
                        <a:gd name="connsiteX3" fmla="*/ 219281 w 638665"/>
                        <a:gd name="connsiteY3" fmla="*/ 326839 h 493419"/>
                        <a:gd name="connsiteX4" fmla="*/ 232779 w 638665"/>
                        <a:gd name="connsiteY4" fmla="*/ 355985 h 493419"/>
                        <a:gd name="connsiteX5" fmla="*/ 251958 w 638665"/>
                        <a:gd name="connsiteY5" fmla="*/ 381475 h 493419"/>
                        <a:gd name="connsiteX6" fmla="*/ 266934 w 638665"/>
                        <a:gd name="connsiteY6" fmla="*/ 393949 h 493419"/>
                        <a:gd name="connsiteX7" fmla="*/ 248457 w 638665"/>
                        <a:gd name="connsiteY7" fmla="*/ 388544 h 493419"/>
                        <a:gd name="connsiteX8" fmla="*/ 156045 w 638665"/>
                        <a:gd name="connsiteY8" fmla="*/ 292484 h 493419"/>
                        <a:gd name="connsiteX9" fmla="*/ 155064 w 638665"/>
                        <a:gd name="connsiteY9" fmla="*/ 286361 h 493419"/>
                        <a:gd name="connsiteX10" fmla="*/ 328156 w 638665"/>
                        <a:gd name="connsiteY10" fmla="*/ 342361 h 493419"/>
                        <a:gd name="connsiteX11" fmla="*/ 326248 w 638665"/>
                        <a:gd name="connsiteY11" fmla="*/ 354191 h 493419"/>
                        <a:gd name="connsiteX12" fmla="*/ 314575 w 638665"/>
                        <a:gd name="connsiteY12" fmla="*/ 390126 h 493419"/>
                        <a:gd name="connsiteX13" fmla="*/ 310079 w 638665"/>
                        <a:gd name="connsiteY13" fmla="*/ 396152 h 493419"/>
                        <a:gd name="connsiteX14" fmla="*/ 292584 w 638665"/>
                        <a:gd name="connsiteY14" fmla="*/ 393291 h 493419"/>
                        <a:gd name="connsiteX15" fmla="*/ 245964 w 638665"/>
                        <a:gd name="connsiteY15" fmla="*/ 352507 h 493419"/>
                        <a:gd name="connsiteX16" fmla="*/ 238398 w 638665"/>
                        <a:gd name="connsiteY16" fmla="*/ 334299 h 493419"/>
                        <a:gd name="connsiteX17" fmla="*/ 244045 w 638665"/>
                        <a:gd name="connsiteY17" fmla="*/ 336502 h 493419"/>
                        <a:gd name="connsiteX18" fmla="*/ 311169 w 638665"/>
                        <a:gd name="connsiteY18" fmla="*/ 344346 h 493419"/>
                        <a:gd name="connsiteX19" fmla="*/ 328156 w 638665"/>
                        <a:gd name="connsiteY19" fmla="*/ 342361 h 493419"/>
                        <a:gd name="connsiteX20" fmla="*/ 205763 w 638665"/>
                        <a:gd name="connsiteY20" fmla="*/ 252748 h 493419"/>
                        <a:gd name="connsiteX21" fmla="*/ 208601 w 638665"/>
                        <a:gd name="connsiteY21" fmla="*/ 287326 h 493419"/>
                        <a:gd name="connsiteX22" fmla="*/ 215523 w 638665"/>
                        <a:gd name="connsiteY22" fmla="*/ 314329 h 493419"/>
                        <a:gd name="connsiteX23" fmla="*/ 197282 w 638665"/>
                        <a:gd name="connsiteY23" fmla="*/ 307526 h 493419"/>
                        <a:gd name="connsiteX24" fmla="*/ 153380 w 638665"/>
                        <a:gd name="connsiteY24" fmla="*/ 262490 h 493419"/>
                        <a:gd name="connsiteX25" fmla="*/ 151605 w 638665"/>
                        <a:gd name="connsiteY25" fmla="*/ 252748 h 493419"/>
                        <a:gd name="connsiteX26" fmla="*/ 205763 w 638665"/>
                        <a:gd name="connsiteY26" fmla="*/ 252748 h 493419"/>
                        <a:gd name="connsiteX27" fmla="*/ 383938 w 638665"/>
                        <a:gd name="connsiteY27" fmla="*/ 334300 h 493419"/>
                        <a:gd name="connsiteX28" fmla="*/ 376372 w 638665"/>
                        <a:gd name="connsiteY28" fmla="*/ 352507 h 493419"/>
                        <a:gd name="connsiteX29" fmla="*/ 329752 w 638665"/>
                        <a:gd name="connsiteY29" fmla="*/ 393291 h 493419"/>
                        <a:gd name="connsiteX30" fmla="*/ 325294 w 638665"/>
                        <a:gd name="connsiteY30" fmla="*/ 394019 h 493419"/>
                        <a:gd name="connsiteX31" fmla="*/ 333915 w 638665"/>
                        <a:gd name="connsiteY31" fmla="*/ 375576 h 493419"/>
                        <a:gd name="connsiteX32" fmla="*/ 342259 w 638665"/>
                        <a:gd name="connsiteY32" fmla="*/ 340713 h 493419"/>
                        <a:gd name="connsiteX33" fmla="*/ 378292 w 638665"/>
                        <a:gd name="connsiteY33" fmla="*/ 336502 h 493419"/>
                        <a:gd name="connsiteX34" fmla="*/ 383938 w 638665"/>
                        <a:gd name="connsiteY34" fmla="*/ 334300 h 493419"/>
                        <a:gd name="connsiteX35" fmla="*/ 334750 w 638665"/>
                        <a:gd name="connsiteY35" fmla="*/ 252748 h 493419"/>
                        <a:gd name="connsiteX36" fmla="*/ 334711 w 638665"/>
                        <a:gd name="connsiteY36" fmla="*/ 287032 h 493419"/>
                        <a:gd name="connsiteX37" fmla="*/ 330025 w 638665"/>
                        <a:gd name="connsiteY37" fmla="*/ 331511 h 493419"/>
                        <a:gd name="connsiteX38" fmla="*/ 311168 w 638665"/>
                        <a:gd name="connsiteY38" fmla="*/ 333616 h 493419"/>
                        <a:gd name="connsiteX39" fmla="*/ 248477 w 638665"/>
                        <a:gd name="connsiteY39" fmla="*/ 326617 h 493419"/>
                        <a:gd name="connsiteX40" fmla="*/ 232772 w 638665"/>
                        <a:gd name="connsiteY40" fmla="*/ 320760 h 493419"/>
                        <a:gd name="connsiteX41" fmla="*/ 226202 w 638665"/>
                        <a:gd name="connsiteY41" fmla="*/ 304949 h 493419"/>
                        <a:gd name="connsiteX42" fmla="*/ 219707 w 638665"/>
                        <a:gd name="connsiteY42" fmla="*/ 252748 h 493419"/>
                        <a:gd name="connsiteX43" fmla="*/ 334750 w 638665"/>
                        <a:gd name="connsiteY43" fmla="*/ 252748 h 493419"/>
                        <a:gd name="connsiteX44" fmla="*/ 216754 w 638665"/>
                        <a:gd name="connsiteY44" fmla="*/ 174290 h 493419"/>
                        <a:gd name="connsiteX45" fmla="*/ 208601 w 638665"/>
                        <a:gd name="connsiteY45" fmla="*/ 206093 h 493419"/>
                        <a:gd name="connsiteX46" fmla="*/ 205532 w 638665"/>
                        <a:gd name="connsiteY46" fmla="*/ 243475 h 493419"/>
                        <a:gd name="connsiteX47" fmla="*/ 150302 w 638665"/>
                        <a:gd name="connsiteY47" fmla="*/ 243475 h 493419"/>
                        <a:gd name="connsiteX48" fmla="*/ 153380 w 638665"/>
                        <a:gd name="connsiteY48" fmla="*/ 226586 h 493419"/>
                        <a:gd name="connsiteX49" fmla="*/ 197282 w 638665"/>
                        <a:gd name="connsiteY49" fmla="*/ 181551 h 493419"/>
                        <a:gd name="connsiteX50" fmla="*/ 216754 w 638665"/>
                        <a:gd name="connsiteY50" fmla="*/ 174290 h 493419"/>
                        <a:gd name="connsiteX51" fmla="*/ 402629 w 638665"/>
                        <a:gd name="connsiteY51" fmla="*/ 252748 h 493419"/>
                        <a:gd name="connsiteX52" fmla="*/ 396134 w 638665"/>
                        <a:gd name="connsiteY52" fmla="*/ 304949 h 493419"/>
                        <a:gd name="connsiteX53" fmla="*/ 389564 w 638665"/>
                        <a:gd name="connsiteY53" fmla="*/ 320761 h 493419"/>
                        <a:gd name="connsiteX54" fmla="*/ 373861 w 638665"/>
                        <a:gd name="connsiteY54" fmla="*/ 326617 h 493419"/>
                        <a:gd name="connsiteX55" fmla="*/ 343890 w 638665"/>
                        <a:gd name="connsiteY55" fmla="*/ 329963 h 493419"/>
                        <a:gd name="connsiteX56" fmla="*/ 348126 w 638665"/>
                        <a:gd name="connsiteY56" fmla="*/ 289754 h 493419"/>
                        <a:gd name="connsiteX57" fmla="*/ 348168 w 638665"/>
                        <a:gd name="connsiteY57" fmla="*/ 252748 h 493419"/>
                        <a:gd name="connsiteX58" fmla="*/ 402629 w 638665"/>
                        <a:gd name="connsiteY58" fmla="*/ 252748 h 493419"/>
                        <a:gd name="connsiteX59" fmla="*/ 469359 w 638665"/>
                        <a:gd name="connsiteY59" fmla="*/ 284138 h 493419"/>
                        <a:gd name="connsiteX60" fmla="*/ 468020 w 638665"/>
                        <a:gd name="connsiteY60" fmla="*/ 292484 h 493419"/>
                        <a:gd name="connsiteX61" fmla="*/ 375608 w 638665"/>
                        <a:gd name="connsiteY61" fmla="*/ 388544 h 493419"/>
                        <a:gd name="connsiteX62" fmla="*/ 354469 w 638665"/>
                        <a:gd name="connsiteY62" fmla="*/ 394729 h 493419"/>
                        <a:gd name="connsiteX63" fmla="*/ 370379 w 638665"/>
                        <a:gd name="connsiteY63" fmla="*/ 381475 h 493419"/>
                        <a:gd name="connsiteX64" fmla="*/ 389559 w 638665"/>
                        <a:gd name="connsiteY64" fmla="*/ 355986 h 493419"/>
                        <a:gd name="connsiteX65" fmla="*/ 403057 w 638665"/>
                        <a:gd name="connsiteY65" fmla="*/ 326839 h 493419"/>
                        <a:gd name="connsiteX66" fmla="*/ 433106 w 638665"/>
                        <a:gd name="connsiteY66" fmla="*/ 315113 h 493419"/>
                        <a:gd name="connsiteX67" fmla="*/ 454163 w 638665"/>
                        <a:gd name="connsiteY67" fmla="*/ 300342 h 493419"/>
                        <a:gd name="connsiteX68" fmla="*/ 469359 w 638665"/>
                        <a:gd name="connsiteY68" fmla="*/ 284138 h 493419"/>
                        <a:gd name="connsiteX69" fmla="*/ 470733 w 638665"/>
                        <a:gd name="connsiteY69" fmla="*/ 252748 h 493419"/>
                        <a:gd name="connsiteX70" fmla="*/ 468957 w 638665"/>
                        <a:gd name="connsiteY70" fmla="*/ 262491 h 493419"/>
                        <a:gd name="connsiteX71" fmla="*/ 425055 w 638665"/>
                        <a:gd name="connsiteY71" fmla="*/ 307527 h 493419"/>
                        <a:gd name="connsiteX72" fmla="*/ 406814 w 638665"/>
                        <a:gd name="connsiteY72" fmla="*/ 314329 h 493419"/>
                        <a:gd name="connsiteX73" fmla="*/ 413737 w 638665"/>
                        <a:gd name="connsiteY73" fmla="*/ 287326 h 493419"/>
                        <a:gd name="connsiteX74" fmla="*/ 416575 w 638665"/>
                        <a:gd name="connsiteY74" fmla="*/ 252748 h 493419"/>
                        <a:gd name="connsiteX75" fmla="*/ 470733 w 638665"/>
                        <a:gd name="connsiteY75" fmla="*/ 252748 h 493419"/>
                        <a:gd name="connsiteX76" fmla="*/ 325609 w 638665"/>
                        <a:gd name="connsiteY76" fmla="*/ 157073 h 493419"/>
                        <a:gd name="connsiteX77" fmla="*/ 334772 w 638665"/>
                        <a:gd name="connsiteY77" fmla="*/ 233592 h 493419"/>
                        <a:gd name="connsiteX78" fmla="*/ 334760 w 638665"/>
                        <a:gd name="connsiteY78" fmla="*/ 243474 h 493419"/>
                        <a:gd name="connsiteX79" fmla="*/ 219358 w 638665"/>
                        <a:gd name="connsiteY79" fmla="*/ 243474 h 493419"/>
                        <a:gd name="connsiteX80" fmla="*/ 226202 w 638665"/>
                        <a:gd name="connsiteY80" fmla="*/ 188470 h 493419"/>
                        <a:gd name="connsiteX81" fmla="*/ 234907 w 638665"/>
                        <a:gd name="connsiteY81" fmla="*/ 167520 h 493419"/>
                        <a:gd name="connsiteX82" fmla="*/ 248477 w 638665"/>
                        <a:gd name="connsiteY82" fmla="*/ 162460 h 493419"/>
                        <a:gd name="connsiteX83" fmla="*/ 311169 w 638665"/>
                        <a:gd name="connsiteY83" fmla="*/ 155460 h 493419"/>
                        <a:gd name="connsiteX84" fmla="*/ 325609 w 638665"/>
                        <a:gd name="connsiteY84" fmla="*/ 157073 h 493419"/>
                        <a:gd name="connsiteX85" fmla="*/ 387429 w 638665"/>
                        <a:gd name="connsiteY85" fmla="*/ 167520 h 493419"/>
                        <a:gd name="connsiteX86" fmla="*/ 396134 w 638665"/>
                        <a:gd name="connsiteY86" fmla="*/ 188470 h 493419"/>
                        <a:gd name="connsiteX87" fmla="*/ 402978 w 638665"/>
                        <a:gd name="connsiteY87" fmla="*/ 243474 h 493419"/>
                        <a:gd name="connsiteX88" fmla="*/ 348179 w 638665"/>
                        <a:gd name="connsiteY88" fmla="*/ 243474 h 493419"/>
                        <a:gd name="connsiteX89" fmla="*/ 348187 w 638665"/>
                        <a:gd name="connsiteY89" fmla="*/ 236314 h 493419"/>
                        <a:gd name="connsiteX90" fmla="*/ 344283 w 638665"/>
                        <a:gd name="connsiteY90" fmla="*/ 191567 h 493419"/>
                        <a:gd name="connsiteX91" fmla="*/ 338562 w 638665"/>
                        <a:gd name="connsiteY91" fmla="*/ 158519 h 493419"/>
                        <a:gd name="connsiteX92" fmla="*/ 373860 w 638665"/>
                        <a:gd name="connsiteY92" fmla="*/ 162460 h 493419"/>
                        <a:gd name="connsiteX93" fmla="*/ 387429 w 638665"/>
                        <a:gd name="connsiteY93" fmla="*/ 167520 h 493419"/>
                        <a:gd name="connsiteX94" fmla="*/ 425055 w 638665"/>
                        <a:gd name="connsiteY94" fmla="*/ 181551 h 493419"/>
                        <a:gd name="connsiteX95" fmla="*/ 468957 w 638665"/>
                        <a:gd name="connsiteY95" fmla="*/ 226586 h 493419"/>
                        <a:gd name="connsiteX96" fmla="*/ 472035 w 638665"/>
                        <a:gd name="connsiteY96" fmla="*/ 243474 h 493419"/>
                        <a:gd name="connsiteX97" fmla="*/ 416805 w 638665"/>
                        <a:gd name="connsiteY97" fmla="*/ 243474 h 493419"/>
                        <a:gd name="connsiteX98" fmla="*/ 413736 w 638665"/>
                        <a:gd name="connsiteY98" fmla="*/ 206093 h 493419"/>
                        <a:gd name="connsiteX99" fmla="*/ 405583 w 638665"/>
                        <a:gd name="connsiteY99" fmla="*/ 174290 h 493419"/>
                        <a:gd name="connsiteX100" fmla="*/ 425055 w 638665"/>
                        <a:gd name="connsiteY100" fmla="*/ 181551 h 493419"/>
                        <a:gd name="connsiteX101" fmla="*/ 266934 w 638665"/>
                        <a:gd name="connsiteY101" fmla="*/ 99469 h 493419"/>
                        <a:gd name="connsiteX102" fmla="*/ 251958 w 638665"/>
                        <a:gd name="connsiteY102" fmla="*/ 111944 h 493419"/>
                        <a:gd name="connsiteX103" fmla="*/ 232778 w 638665"/>
                        <a:gd name="connsiteY103" fmla="*/ 137433 h 493419"/>
                        <a:gd name="connsiteX104" fmla="*/ 221736 w 638665"/>
                        <a:gd name="connsiteY104" fmla="*/ 161280 h 493419"/>
                        <a:gd name="connsiteX105" fmla="*/ 189232 w 638665"/>
                        <a:gd name="connsiteY105" fmla="*/ 173964 h 493419"/>
                        <a:gd name="connsiteX106" fmla="*/ 168174 w 638665"/>
                        <a:gd name="connsiteY106" fmla="*/ 188735 h 493419"/>
                        <a:gd name="connsiteX107" fmla="*/ 155904 w 638665"/>
                        <a:gd name="connsiteY107" fmla="*/ 201820 h 493419"/>
                        <a:gd name="connsiteX108" fmla="*/ 156046 w 638665"/>
                        <a:gd name="connsiteY108" fmla="*/ 200935 h 493419"/>
                        <a:gd name="connsiteX109" fmla="*/ 248458 w 638665"/>
                        <a:gd name="connsiteY109" fmla="*/ 104874 h 493419"/>
                        <a:gd name="connsiteX110" fmla="*/ 266934 w 638665"/>
                        <a:gd name="connsiteY110" fmla="*/ 99469 h 493419"/>
                        <a:gd name="connsiteX111" fmla="*/ 308051 w 638665"/>
                        <a:gd name="connsiteY111" fmla="*/ 97599 h 493419"/>
                        <a:gd name="connsiteX112" fmla="*/ 317393 w 638665"/>
                        <a:gd name="connsiteY112" fmla="*/ 123372 h 493419"/>
                        <a:gd name="connsiteX113" fmla="*/ 323024 w 638665"/>
                        <a:gd name="connsiteY113" fmla="*/ 146116 h 493419"/>
                        <a:gd name="connsiteX114" fmla="*/ 311168 w 638665"/>
                        <a:gd name="connsiteY114" fmla="*/ 144731 h 493419"/>
                        <a:gd name="connsiteX115" fmla="*/ 244045 w 638665"/>
                        <a:gd name="connsiteY115" fmla="*/ 152574 h 493419"/>
                        <a:gd name="connsiteX116" fmla="*/ 240551 w 638665"/>
                        <a:gd name="connsiteY116" fmla="*/ 153938 h 493419"/>
                        <a:gd name="connsiteX117" fmla="*/ 245964 w 638665"/>
                        <a:gd name="connsiteY117" fmla="*/ 140912 h 493419"/>
                        <a:gd name="connsiteX118" fmla="*/ 292584 w 638665"/>
                        <a:gd name="connsiteY118" fmla="*/ 100128 h 493419"/>
                        <a:gd name="connsiteX119" fmla="*/ 308051 w 638665"/>
                        <a:gd name="connsiteY119" fmla="*/ 97599 h 493419"/>
                        <a:gd name="connsiteX120" fmla="*/ 329752 w 638665"/>
                        <a:gd name="connsiteY120" fmla="*/ 100128 h 493419"/>
                        <a:gd name="connsiteX121" fmla="*/ 376372 w 638665"/>
                        <a:gd name="connsiteY121" fmla="*/ 140911 h 493419"/>
                        <a:gd name="connsiteX122" fmla="*/ 381785 w 638665"/>
                        <a:gd name="connsiteY122" fmla="*/ 153937 h 493419"/>
                        <a:gd name="connsiteX123" fmla="*/ 378292 w 638665"/>
                        <a:gd name="connsiteY123" fmla="*/ 152574 h 493419"/>
                        <a:gd name="connsiteX124" fmla="*/ 336331 w 638665"/>
                        <a:gd name="connsiteY124" fmla="*/ 147671 h 493419"/>
                        <a:gd name="connsiteX125" fmla="*/ 327691 w 638665"/>
                        <a:gd name="connsiteY125" fmla="*/ 116343 h 493419"/>
                        <a:gd name="connsiteX126" fmla="*/ 320206 w 638665"/>
                        <a:gd name="connsiteY126" fmla="*/ 98567 h 493419"/>
                        <a:gd name="connsiteX127" fmla="*/ 329752 w 638665"/>
                        <a:gd name="connsiteY127" fmla="*/ 100128 h 493419"/>
                        <a:gd name="connsiteX128" fmla="*/ 375608 w 638665"/>
                        <a:gd name="connsiteY128" fmla="*/ 104875 h 493419"/>
                        <a:gd name="connsiteX129" fmla="*/ 468020 w 638665"/>
                        <a:gd name="connsiteY129" fmla="*/ 200935 h 493419"/>
                        <a:gd name="connsiteX130" fmla="*/ 468519 w 638665"/>
                        <a:gd name="connsiteY130" fmla="*/ 204042 h 493419"/>
                        <a:gd name="connsiteX131" fmla="*/ 454163 w 638665"/>
                        <a:gd name="connsiteY131" fmla="*/ 188735 h 493419"/>
                        <a:gd name="connsiteX132" fmla="*/ 433106 w 638665"/>
                        <a:gd name="connsiteY132" fmla="*/ 173964 h 493419"/>
                        <a:gd name="connsiteX133" fmla="*/ 400602 w 638665"/>
                        <a:gd name="connsiteY133" fmla="*/ 161280 h 493419"/>
                        <a:gd name="connsiteX134" fmla="*/ 389560 w 638665"/>
                        <a:gd name="connsiteY134" fmla="*/ 137433 h 493419"/>
                        <a:gd name="connsiteX135" fmla="*/ 370379 w 638665"/>
                        <a:gd name="connsiteY135" fmla="*/ 111944 h 493419"/>
                        <a:gd name="connsiteX136" fmla="*/ 354469 w 638665"/>
                        <a:gd name="connsiteY136" fmla="*/ 98691 h 493419"/>
                        <a:gd name="connsiteX137" fmla="*/ 375608 w 638665"/>
                        <a:gd name="connsiteY137" fmla="*/ 104875 h 493419"/>
                        <a:gd name="connsiteX138" fmla="*/ 380505 w 638665"/>
                        <a:gd name="connsiteY138" fmla="*/ 93949 h 493419"/>
                        <a:gd name="connsiteX139" fmla="*/ 312032 w 638665"/>
                        <a:gd name="connsiteY139" fmla="*/ 80921 h 493419"/>
                        <a:gd name="connsiteX140" fmla="*/ 136121 w 638665"/>
                        <a:gd name="connsiteY140" fmla="*/ 246709 h 493419"/>
                        <a:gd name="connsiteX141" fmla="*/ 312033 w 638665"/>
                        <a:gd name="connsiteY141" fmla="*/ 412498 h 493419"/>
                        <a:gd name="connsiteX142" fmla="*/ 487944 w 638665"/>
                        <a:gd name="connsiteY142" fmla="*/ 246709 h 493419"/>
                        <a:gd name="connsiteX143" fmla="*/ 380505 w 638665"/>
                        <a:gd name="connsiteY143" fmla="*/ 93949 h 493419"/>
                        <a:gd name="connsiteX144" fmla="*/ 570772 w 638665"/>
                        <a:gd name="connsiteY144" fmla="*/ 6463 h 493419"/>
                        <a:gd name="connsiteX145" fmla="*/ 598508 w 638665"/>
                        <a:gd name="connsiteY145" fmla="*/ 24087 h 493419"/>
                        <a:gd name="connsiteX146" fmla="*/ 545898 w 638665"/>
                        <a:gd name="connsiteY146" fmla="*/ 155147 h 493419"/>
                        <a:gd name="connsiteX147" fmla="*/ 638665 w 638665"/>
                        <a:gd name="connsiteY147" fmla="*/ 152506 h 493419"/>
                        <a:gd name="connsiteX148" fmla="*/ 624066 w 638665"/>
                        <a:gd name="connsiteY148" fmla="*/ 411181 h 493419"/>
                        <a:gd name="connsiteX149" fmla="*/ 536807 w 638665"/>
                        <a:gd name="connsiteY149" fmla="*/ 493419 h 493419"/>
                        <a:gd name="connsiteX150" fmla="*/ 87259 w 638665"/>
                        <a:gd name="connsiteY150" fmla="*/ 493419 h 493419"/>
                        <a:gd name="connsiteX151" fmla="*/ 0 w 638665"/>
                        <a:gd name="connsiteY151" fmla="*/ 411181 h 493419"/>
                        <a:gd name="connsiteX152" fmla="*/ 0 w 638665"/>
                        <a:gd name="connsiteY152" fmla="*/ 82238 h 493419"/>
                        <a:gd name="connsiteX153" fmla="*/ 87259 w 638665"/>
                        <a:gd name="connsiteY153" fmla="*/ 0 h 493419"/>
                        <a:gd name="connsiteX154" fmla="*/ 536807 w 638665"/>
                        <a:gd name="connsiteY154" fmla="*/ 0 h 493419"/>
                        <a:gd name="connsiteX155" fmla="*/ 570772 w 638665"/>
                        <a:gd name="connsiteY155" fmla="*/ 6463 h 493419"/>
                        <a:gd name="connsiteX0" fmla="*/ 155064 w 638665"/>
                        <a:gd name="connsiteY0" fmla="*/ 286361 h 493419"/>
                        <a:gd name="connsiteX1" fmla="*/ 168174 w 638665"/>
                        <a:gd name="connsiteY1" fmla="*/ 300342 h 493419"/>
                        <a:gd name="connsiteX2" fmla="*/ 189232 w 638665"/>
                        <a:gd name="connsiteY2" fmla="*/ 315113 h 493419"/>
                        <a:gd name="connsiteX3" fmla="*/ 219281 w 638665"/>
                        <a:gd name="connsiteY3" fmla="*/ 326839 h 493419"/>
                        <a:gd name="connsiteX4" fmla="*/ 232779 w 638665"/>
                        <a:gd name="connsiteY4" fmla="*/ 355985 h 493419"/>
                        <a:gd name="connsiteX5" fmla="*/ 251958 w 638665"/>
                        <a:gd name="connsiteY5" fmla="*/ 381475 h 493419"/>
                        <a:gd name="connsiteX6" fmla="*/ 266934 w 638665"/>
                        <a:gd name="connsiteY6" fmla="*/ 393949 h 493419"/>
                        <a:gd name="connsiteX7" fmla="*/ 248457 w 638665"/>
                        <a:gd name="connsiteY7" fmla="*/ 388544 h 493419"/>
                        <a:gd name="connsiteX8" fmla="*/ 156045 w 638665"/>
                        <a:gd name="connsiteY8" fmla="*/ 292484 h 493419"/>
                        <a:gd name="connsiteX9" fmla="*/ 155064 w 638665"/>
                        <a:gd name="connsiteY9" fmla="*/ 286361 h 493419"/>
                        <a:gd name="connsiteX10" fmla="*/ 328156 w 638665"/>
                        <a:gd name="connsiteY10" fmla="*/ 342361 h 493419"/>
                        <a:gd name="connsiteX11" fmla="*/ 326248 w 638665"/>
                        <a:gd name="connsiteY11" fmla="*/ 354191 h 493419"/>
                        <a:gd name="connsiteX12" fmla="*/ 314575 w 638665"/>
                        <a:gd name="connsiteY12" fmla="*/ 390126 h 493419"/>
                        <a:gd name="connsiteX13" fmla="*/ 310079 w 638665"/>
                        <a:gd name="connsiteY13" fmla="*/ 396152 h 493419"/>
                        <a:gd name="connsiteX14" fmla="*/ 292584 w 638665"/>
                        <a:gd name="connsiteY14" fmla="*/ 393291 h 493419"/>
                        <a:gd name="connsiteX15" fmla="*/ 245964 w 638665"/>
                        <a:gd name="connsiteY15" fmla="*/ 352507 h 493419"/>
                        <a:gd name="connsiteX16" fmla="*/ 238398 w 638665"/>
                        <a:gd name="connsiteY16" fmla="*/ 334299 h 493419"/>
                        <a:gd name="connsiteX17" fmla="*/ 244045 w 638665"/>
                        <a:gd name="connsiteY17" fmla="*/ 336502 h 493419"/>
                        <a:gd name="connsiteX18" fmla="*/ 311169 w 638665"/>
                        <a:gd name="connsiteY18" fmla="*/ 344346 h 493419"/>
                        <a:gd name="connsiteX19" fmla="*/ 328156 w 638665"/>
                        <a:gd name="connsiteY19" fmla="*/ 342361 h 493419"/>
                        <a:gd name="connsiteX20" fmla="*/ 205763 w 638665"/>
                        <a:gd name="connsiteY20" fmla="*/ 252748 h 493419"/>
                        <a:gd name="connsiteX21" fmla="*/ 208601 w 638665"/>
                        <a:gd name="connsiteY21" fmla="*/ 287326 h 493419"/>
                        <a:gd name="connsiteX22" fmla="*/ 215523 w 638665"/>
                        <a:gd name="connsiteY22" fmla="*/ 314329 h 493419"/>
                        <a:gd name="connsiteX23" fmla="*/ 197282 w 638665"/>
                        <a:gd name="connsiteY23" fmla="*/ 307526 h 493419"/>
                        <a:gd name="connsiteX24" fmla="*/ 153380 w 638665"/>
                        <a:gd name="connsiteY24" fmla="*/ 262490 h 493419"/>
                        <a:gd name="connsiteX25" fmla="*/ 151605 w 638665"/>
                        <a:gd name="connsiteY25" fmla="*/ 252748 h 493419"/>
                        <a:gd name="connsiteX26" fmla="*/ 205763 w 638665"/>
                        <a:gd name="connsiteY26" fmla="*/ 252748 h 493419"/>
                        <a:gd name="connsiteX27" fmla="*/ 383938 w 638665"/>
                        <a:gd name="connsiteY27" fmla="*/ 334300 h 493419"/>
                        <a:gd name="connsiteX28" fmla="*/ 376372 w 638665"/>
                        <a:gd name="connsiteY28" fmla="*/ 352507 h 493419"/>
                        <a:gd name="connsiteX29" fmla="*/ 329752 w 638665"/>
                        <a:gd name="connsiteY29" fmla="*/ 393291 h 493419"/>
                        <a:gd name="connsiteX30" fmla="*/ 325294 w 638665"/>
                        <a:gd name="connsiteY30" fmla="*/ 394019 h 493419"/>
                        <a:gd name="connsiteX31" fmla="*/ 333915 w 638665"/>
                        <a:gd name="connsiteY31" fmla="*/ 375576 h 493419"/>
                        <a:gd name="connsiteX32" fmla="*/ 342259 w 638665"/>
                        <a:gd name="connsiteY32" fmla="*/ 340713 h 493419"/>
                        <a:gd name="connsiteX33" fmla="*/ 378292 w 638665"/>
                        <a:gd name="connsiteY33" fmla="*/ 336502 h 493419"/>
                        <a:gd name="connsiteX34" fmla="*/ 383938 w 638665"/>
                        <a:gd name="connsiteY34" fmla="*/ 334300 h 493419"/>
                        <a:gd name="connsiteX35" fmla="*/ 334750 w 638665"/>
                        <a:gd name="connsiteY35" fmla="*/ 252748 h 493419"/>
                        <a:gd name="connsiteX36" fmla="*/ 334711 w 638665"/>
                        <a:gd name="connsiteY36" fmla="*/ 287032 h 493419"/>
                        <a:gd name="connsiteX37" fmla="*/ 330025 w 638665"/>
                        <a:gd name="connsiteY37" fmla="*/ 331511 h 493419"/>
                        <a:gd name="connsiteX38" fmla="*/ 311168 w 638665"/>
                        <a:gd name="connsiteY38" fmla="*/ 333616 h 493419"/>
                        <a:gd name="connsiteX39" fmla="*/ 248477 w 638665"/>
                        <a:gd name="connsiteY39" fmla="*/ 326617 h 493419"/>
                        <a:gd name="connsiteX40" fmla="*/ 232772 w 638665"/>
                        <a:gd name="connsiteY40" fmla="*/ 320760 h 493419"/>
                        <a:gd name="connsiteX41" fmla="*/ 226202 w 638665"/>
                        <a:gd name="connsiteY41" fmla="*/ 304949 h 493419"/>
                        <a:gd name="connsiteX42" fmla="*/ 219707 w 638665"/>
                        <a:gd name="connsiteY42" fmla="*/ 252748 h 493419"/>
                        <a:gd name="connsiteX43" fmla="*/ 334750 w 638665"/>
                        <a:gd name="connsiteY43" fmla="*/ 252748 h 493419"/>
                        <a:gd name="connsiteX44" fmla="*/ 216754 w 638665"/>
                        <a:gd name="connsiteY44" fmla="*/ 174290 h 493419"/>
                        <a:gd name="connsiteX45" fmla="*/ 208601 w 638665"/>
                        <a:gd name="connsiteY45" fmla="*/ 206093 h 493419"/>
                        <a:gd name="connsiteX46" fmla="*/ 205532 w 638665"/>
                        <a:gd name="connsiteY46" fmla="*/ 243475 h 493419"/>
                        <a:gd name="connsiteX47" fmla="*/ 150302 w 638665"/>
                        <a:gd name="connsiteY47" fmla="*/ 243475 h 493419"/>
                        <a:gd name="connsiteX48" fmla="*/ 153380 w 638665"/>
                        <a:gd name="connsiteY48" fmla="*/ 226586 h 493419"/>
                        <a:gd name="connsiteX49" fmla="*/ 197282 w 638665"/>
                        <a:gd name="connsiteY49" fmla="*/ 181551 h 493419"/>
                        <a:gd name="connsiteX50" fmla="*/ 216754 w 638665"/>
                        <a:gd name="connsiteY50" fmla="*/ 174290 h 493419"/>
                        <a:gd name="connsiteX51" fmla="*/ 402629 w 638665"/>
                        <a:gd name="connsiteY51" fmla="*/ 252748 h 493419"/>
                        <a:gd name="connsiteX52" fmla="*/ 396134 w 638665"/>
                        <a:gd name="connsiteY52" fmla="*/ 304949 h 493419"/>
                        <a:gd name="connsiteX53" fmla="*/ 389564 w 638665"/>
                        <a:gd name="connsiteY53" fmla="*/ 320761 h 493419"/>
                        <a:gd name="connsiteX54" fmla="*/ 373861 w 638665"/>
                        <a:gd name="connsiteY54" fmla="*/ 326617 h 493419"/>
                        <a:gd name="connsiteX55" fmla="*/ 343890 w 638665"/>
                        <a:gd name="connsiteY55" fmla="*/ 329963 h 493419"/>
                        <a:gd name="connsiteX56" fmla="*/ 348126 w 638665"/>
                        <a:gd name="connsiteY56" fmla="*/ 289754 h 493419"/>
                        <a:gd name="connsiteX57" fmla="*/ 348168 w 638665"/>
                        <a:gd name="connsiteY57" fmla="*/ 252748 h 493419"/>
                        <a:gd name="connsiteX58" fmla="*/ 402629 w 638665"/>
                        <a:gd name="connsiteY58" fmla="*/ 252748 h 493419"/>
                        <a:gd name="connsiteX59" fmla="*/ 469359 w 638665"/>
                        <a:gd name="connsiteY59" fmla="*/ 284138 h 493419"/>
                        <a:gd name="connsiteX60" fmla="*/ 468020 w 638665"/>
                        <a:gd name="connsiteY60" fmla="*/ 292484 h 493419"/>
                        <a:gd name="connsiteX61" fmla="*/ 375608 w 638665"/>
                        <a:gd name="connsiteY61" fmla="*/ 388544 h 493419"/>
                        <a:gd name="connsiteX62" fmla="*/ 354469 w 638665"/>
                        <a:gd name="connsiteY62" fmla="*/ 394729 h 493419"/>
                        <a:gd name="connsiteX63" fmla="*/ 370379 w 638665"/>
                        <a:gd name="connsiteY63" fmla="*/ 381475 h 493419"/>
                        <a:gd name="connsiteX64" fmla="*/ 389559 w 638665"/>
                        <a:gd name="connsiteY64" fmla="*/ 355986 h 493419"/>
                        <a:gd name="connsiteX65" fmla="*/ 403057 w 638665"/>
                        <a:gd name="connsiteY65" fmla="*/ 326839 h 493419"/>
                        <a:gd name="connsiteX66" fmla="*/ 433106 w 638665"/>
                        <a:gd name="connsiteY66" fmla="*/ 315113 h 493419"/>
                        <a:gd name="connsiteX67" fmla="*/ 454163 w 638665"/>
                        <a:gd name="connsiteY67" fmla="*/ 300342 h 493419"/>
                        <a:gd name="connsiteX68" fmla="*/ 469359 w 638665"/>
                        <a:gd name="connsiteY68" fmla="*/ 284138 h 493419"/>
                        <a:gd name="connsiteX69" fmla="*/ 470733 w 638665"/>
                        <a:gd name="connsiteY69" fmla="*/ 252748 h 493419"/>
                        <a:gd name="connsiteX70" fmla="*/ 468957 w 638665"/>
                        <a:gd name="connsiteY70" fmla="*/ 262491 h 493419"/>
                        <a:gd name="connsiteX71" fmla="*/ 425055 w 638665"/>
                        <a:gd name="connsiteY71" fmla="*/ 307527 h 493419"/>
                        <a:gd name="connsiteX72" fmla="*/ 406814 w 638665"/>
                        <a:gd name="connsiteY72" fmla="*/ 314329 h 493419"/>
                        <a:gd name="connsiteX73" fmla="*/ 413737 w 638665"/>
                        <a:gd name="connsiteY73" fmla="*/ 287326 h 493419"/>
                        <a:gd name="connsiteX74" fmla="*/ 416575 w 638665"/>
                        <a:gd name="connsiteY74" fmla="*/ 252748 h 493419"/>
                        <a:gd name="connsiteX75" fmla="*/ 470733 w 638665"/>
                        <a:gd name="connsiteY75" fmla="*/ 252748 h 493419"/>
                        <a:gd name="connsiteX76" fmla="*/ 325609 w 638665"/>
                        <a:gd name="connsiteY76" fmla="*/ 157073 h 493419"/>
                        <a:gd name="connsiteX77" fmla="*/ 334772 w 638665"/>
                        <a:gd name="connsiteY77" fmla="*/ 233592 h 493419"/>
                        <a:gd name="connsiteX78" fmla="*/ 334760 w 638665"/>
                        <a:gd name="connsiteY78" fmla="*/ 243474 h 493419"/>
                        <a:gd name="connsiteX79" fmla="*/ 219358 w 638665"/>
                        <a:gd name="connsiteY79" fmla="*/ 243474 h 493419"/>
                        <a:gd name="connsiteX80" fmla="*/ 226202 w 638665"/>
                        <a:gd name="connsiteY80" fmla="*/ 188470 h 493419"/>
                        <a:gd name="connsiteX81" fmla="*/ 234907 w 638665"/>
                        <a:gd name="connsiteY81" fmla="*/ 167520 h 493419"/>
                        <a:gd name="connsiteX82" fmla="*/ 248477 w 638665"/>
                        <a:gd name="connsiteY82" fmla="*/ 162460 h 493419"/>
                        <a:gd name="connsiteX83" fmla="*/ 311169 w 638665"/>
                        <a:gd name="connsiteY83" fmla="*/ 155460 h 493419"/>
                        <a:gd name="connsiteX84" fmla="*/ 325609 w 638665"/>
                        <a:gd name="connsiteY84" fmla="*/ 157073 h 493419"/>
                        <a:gd name="connsiteX85" fmla="*/ 387429 w 638665"/>
                        <a:gd name="connsiteY85" fmla="*/ 167520 h 493419"/>
                        <a:gd name="connsiteX86" fmla="*/ 396134 w 638665"/>
                        <a:gd name="connsiteY86" fmla="*/ 188470 h 493419"/>
                        <a:gd name="connsiteX87" fmla="*/ 402978 w 638665"/>
                        <a:gd name="connsiteY87" fmla="*/ 243474 h 493419"/>
                        <a:gd name="connsiteX88" fmla="*/ 348179 w 638665"/>
                        <a:gd name="connsiteY88" fmla="*/ 243474 h 493419"/>
                        <a:gd name="connsiteX89" fmla="*/ 348187 w 638665"/>
                        <a:gd name="connsiteY89" fmla="*/ 236314 h 493419"/>
                        <a:gd name="connsiteX90" fmla="*/ 344283 w 638665"/>
                        <a:gd name="connsiteY90" fmla="*/ 191567 h 493419"/>
                        <a:gd name="connsiteX91" fmla="*/ 338562 w 638665"/>
                        <a:gd name="connsiteY91" fmla="*/ 158519 h 493419"/>
                        <a:gd name="connsiteX92" fmla="*/ 373860 w 638665"/>
                        <a:gd name="connsiteY92" fmla="*/ 162460 h 493419"/>
                        <a:gd name="connsiteX93" fmla="*/ 387429 w 638665"/>
                        <a:gd name="connsiteY93" fmla="*/ 167520 h 493419"/>
                        <a:gd name="connsiteX94" fmla="*/ 425055 w 638665"/>
                        <a:gd name="connsiteY94" fmla="*/ 181551 h 493419"/>
                        <a:gd name="connsiteX95" fmla="*/ 468957 w 638665"/>
                        <a:gd name="connsiteY95" fmla="*/ 226586 h 493419"/>
                        <a:gd name="connsiteX96" fmla="*/ 472035 w 638665"/>
                        <a:gd name="connsiteY96" fmla="*/ 243474 h 493419"/>
                        <a:gd name="connsiteX97" fmla="*/ 416805 w 638665"/>
                        <a:gd name="connsiteY97" fmla="*/ 243474 h 493419"/>
                        <a:gd name="connsiteX98" fmla="*/ 413736 w 638665"/>
                        <a:gd name="connsiteY98" fmla="*/ 206093 h 493419"/>
                        <a:gd name="connsiteX99" fmla="*/ 405583 w 638665"/>
                        <a:gd name="connsiteY99" fmla="*/ 174290 h 493419"/>
                        <a:gd name="connsiteX100" fmla="*/ 425055 w 638665"/>
                        <a:gd name="connsiteY100" fmla="*/ 181551 h 493419"/>
                        <a:gd name="connsiteX101" fmla="*/ 266934 w 638665"/>
                        <a:gd name="connsiteY101" fmla="*/ 99469 h 493419"/>
                        <a:gd name="connsiteX102" fmla="*/ 251958 w 638665"/>
                        <a:gd name="connsiteY102" fmla="*/ 111944 h 493419"/>
                        <a:gd name="connsiteX103" fmla="*/ 232778 w 638665"/>
                        <a:gd name="connsiteY103" fmla="*/ 137433 h 493419"/>
                        <a:gd name="connsiteX104" fmla="*/ 221736 w 638665"/>
                        <a:gd name="connsiteY104" fmla="*/ 161280 h 493419"/>
                        <a:gd name="connsiteX105" fmla="*/ 189232 w 638665"/>
                        <a:gd name="connsiteY105" fmla="*/ 173964 h 493419"/>
                        <a:gd name="connsiteX106" fmla="*/ 168174 w 638665"/>
                        <a:gd name="connsiteY106" fmla="*/ 188735 h 493419"/>
                        <a:gd name="connsiteX107" fmla="*/ 155904 w 638665"/>
                        <a:gd name="connsiteY107" fmla="*/ 201820 h 493419"/>
                        <a:gd name="connsiteX108" fmla="*/ 156046 w 638665"/>
                        <a:gd name="connsiteY108" fmla="*/ 200935 h 493419"/>
                        <a:gd name="connsiteX109" fmla="*/ 248458 w 638665"/>
                        <a:gd name="connsiteY109" fmla="*/ 104874 h 493419"/>
                        <a:gd name="connsiteX110" fmla="*/ 266934 w 638665"/>
                        <a:gd name="connsiteY110" fmla="*/ 99469 h 493419"/>
                        <a:gd name="connsiteX111" fmla="*/ 308051 w 638665"/>
                        <a:gd name="connsiteY111" fmla="*/ 97599 h 493419"/>
                        <a:gd name="connsiteX112" fmla="*/ 317393 w 638665"/>
                        <a:gd name="connsiteY112" fmla="*/ 123372 h 493419"/>
                        <a:gd name="connsiteX113" fmla="*/ 323024 w 638665"/>
                        <a:gd name="connsiteY113" fmla="*/ 146116 h 493419"/>
                        <a:gd name="connsiteX114" fmla="*/ 311168 w 638665"/>
                        <a:gd name="connsiteY114" fmla="*/ 144731 h 493419"/>
                        <a:gd name="connsiteX115" fmla="*/ 244045 w 638665"/>
                        <a:gd name="connsiteY115" fmla="*/ 152574 h 493419"/>
                        <a:gd name="connsiteX116" fmla="*/ 240551 w 638665"/>
                        <a:gd name="connsiteY116" fmla="*/ 153938 h 493419"/>
                        <a:gd name="connsiteX117" fmla="*/ 245964 w 638665"/>
                        <a:gd name="connsiteY117" fmla="*/ 140912 h 493419"/>
                        <a:gd name="connsiteX118" fmla="*/ 292584 w 638665"/>
                        <a:gd name="connsiteY118" fmla="*/ 100128 h 493419"/>
                        <a:gd name="connsiteX119" fmla="*/ 308051 w 638665"/>
                        <a:gd name="connsiteY119" fmla="*/ 97599 h 493419"/>
                        <a:gd name="connsiteX120" fmla="*/ 329752 w 638665"/>
                        <a:gd name="connsiteY120" fmla="*/ 100128 h 493419"/>
                        <a:gd name="connsiteX121" fmla="*/ 376372 w 638665"/>
                        <a:gd name="connsiteY121" fmla="*/ 140911 h 493419"/>
                        <a:gd name="connsiteX122" fmla="*/ 381785 w 638665"/>
                        <a:gd name="connsiteY122" fmla="*/ 153937 h 493419"/>
                        <a:gd name="connsiteX123" fmla="*/ 378292 w 638665"/>
                        <a:gd name="connsiteY123" fmla="*/ 152574 h 493419"/>
                        <a:gd name="connsiteX124" fmla="*/ 336331 w 638665"/>
                        <a:gd name="connsiteY124" fmla="*/ 147671 h 493419"/>
                        <a:gd name="connsiteX125" fmla="*/ 327691 w 638665"/>
                        <a:gd name="connsiteY125" fmla="*/ 116343 h 493419"/>
                        <a:gd name="connsiteX126" fmla="*/ 320206 w 638665"/>
                        <a:gd name="connsiteY126" fmla="*/ 98567 h 493419"/>
                        <a:gd name="connsiteX127" fmla="*/ 329752 w 638665"/>
                        <a:gd name="connsiteY127" fmla="*/ 100128 h 493419"/>
                        <a:gd name="connsiteX128" fmla="*/ 375608 w 638665"/>
                        <a:gd name="connsiteY128" fmla="*/ 104875 h 493419"/>
                        <a:gd name="connsiteX129" fmla="*/ 468020 w 638665"/>
                        <a:gd name="connsiteY129" fmla="*/ 200935 h 493419"/>
                        <a:gd name="connsiteX130" fmla="*/ 468519 w 638665"/>
                        <a:gd name="connsiteY130" fmla="*/ 204042 h 493419"/>
                        <a:gd name="connsiteX131" fmla="*/ 454163 w 638665"/>
                        <a:gd name="connsiteY131" fmla="*/ 188735 h 493419"/>
                        <a:gd name="connsiteX132" fmla="*/ 433106 w 638665"/>
                        <a:gd name="connsiteY132" fmla="*/ 173964 h 493419"/>
                        <a:gd name="connsiteX133" fmla="*/ 400602 w 638665"/>
                        <a:gd name="connsiteY133" fmla="*/ 161280 h 493419"/>
                        <a:gd name="connsiteX134" fmla="*/ 389560 w 638665"/>
                        <a:gd name="connsiteY134" fmla="*/ 137433 h 493419"/>
                        <a:gd name="connsiteX135" fmla="*/ 370379 w 638665"/>
                        <a:gd name="connsiteY135" fmla="*/ 111944 h 493419"/>
                        <a:gd name="connsiteX136" fmla="*/ 354469 w 638665"/>
                        <a:gd name="connsiteY136" fmla="*/ 98691 h 493419"/>
                        <a:gd name="connsiteX137" fmla="*/ 375608 w 638665"/>
                        <a:gd name="connsiteY137" fmla="*/ 104875 h 493419"/>
                        <a:gd name="connsiteX138" fmla="*/ 380505 w 638665"/>
                        <a:gd name="connsiteY138" fmla="*/ 93949 h 493419"/>
                        <a:gd name="connsiteX139" fmla="*/ 312032 w 638665"/>
                        <a:gd name="connsiteY139" fmla="*/ 80921 h 493419"/>
                        <a:gd name="connsiteX140" fmla="*/ 136121 w 638665"/>
                        <a:gd name="connsiteY140" fmla="*/ 246709 h 493419"/>
                        <a:gd name="connsiteX141" fmla="*/ 312033 w 638665"/>
                        <a:gd name="connsiteY141" fmla="*/ 412498 h 493419"/>
                        <a:gd name="connsiteX142" fmla="*/ 487944 w 638665"/>
                        <a:gd name="connsiteY142" fmla="*/ 246709 h 493419"/>
                        <a:gd name="connsiteX143" fmla="*/ 380505 w 638665"/>
                        <a:gd name="connsiteY143" fmla="*/ 93949 h 493419"/>
                        <a:gd name="connsiteX144" fmla="*/ 570772 w 638665"/>
                        <a:gd name="connsiteY144" fmla="*/ 6463 h 493419"/>
                        <a:gd name="connsiteX145" fmla="*/ 598508 w 638665"/>
                        <a:gd name="connsiteY145" fmla="*/ 24087 h 493419"/>
                        <a:gd name="connsiteX146" fmla="*/ 548551 w 638665"/>
                        <a:gd name="connsiteY146" fmla="*/ 156460 h 493419"/>
                        <a:gd name="connsiteX147" fmla="*/ 638665 w 638665"/>
                        <a:gd name="connsiteY147" fmla="*/ 152506 h 493419"/>
                        <a:gd name="connsiteX148" fmla="*/ 624066 w 638665"/>
                        <a:gd name="connsiteY148" fmla="*/ 411181 h 493419"/>
                        <a:gd name="connsiteX149" fmla="*/ 536807 w 638665"/>
                        <a:gd name="connsiteY149" fmla="*/ 493419 h 493419"/>
                        <a:gd name="connsiteX150" fmla="*/ 87259 w 638665"/>
                        <a:gd name="connsiteY150" fmla="*/ 493419 h 493419"/>
                        <a:gd name="connsiteX151" fmla="*/ 0 w 638665"/>
                        <a:gd name="connsiteY151" fmla="*/ 411181 h 493419"/>
                        <a:gd name="connsiteX152" fmla="*/ 0 w 638665"/>
                        <a:gd name="connsiteY152" fmla="*/ 82238 h 493419"/>
                        <a:gd name="connsiteX153" fmla="*/ 87259 w 638665"/>
                        <a:gd name="connsiteY153" fmla="*/ 0 h 493419"/>
                        <a:gd name="connsiteX154" fmla="*/ 536807 w 638665"/>
                        <a:gd name="connsiteY154" fmla="*/ 0 h 493419"/>
                        <a:gd name="connsiteX155" fmla="*/ 570772 w 638665"/>
                        <a:gd name="connsiteY155" fmla="*/ 6463 h 493419"/>
                        <a:gd name="connsiteX0" fmla="*/ 155064 w 638665"/>
                        <a:gd name="connsiteY0" fmla="*/ 286361 h 493419"/>
                        <a:gd name="connsiteX1" fmla="*/ 168174 w 638665"/>
                        <a:gd name="connsiteY1" fmla="*/ 300342 h 493419"/>
                        <a:gd name="connsiteX2" fmla="*/ 189232 w 638665"/>
                        <a:gd name="connsiteY2" fmla="*/ 315113 h 493419"/>
                        <a:gd name="connsiteX3" fmla="*/ 219281 w 638665"/>
                        <a:gd name="connsiteY3" fmla="*/ 326839 h 493419"/>
                        <a:gd name="connsiteX4" fmla="*/ 232779 w 638665"/>
                        <a:gd name="connsiteY4" fmla="*/ 355985 h 493419"/>
                        <a:gd name="connsiteX5" fmla="*/ 251958 w 638665"/>
                        <a:gd name="connsiteY5" fmla="*/ 381475 h 493419"/>
                        <a:gd name="connsiteX6" fmla="*/ 266934 w 638665"/>
                        <a:gd name="connsiteY6" fmla="*/ 393949 h 493419"/>
                        <a:gd name="connsiteX7" fmla="*/ 248457 w 638665"/>
                        <a:gd name="connsiteY7" fmla="*/ 388544 h 493419"/>
                        <a:gd name="connsiteX8" fmla="*/ 156045 w 638665"/>
                        <a:gd name="connsiteY8" fmla="*/ 292484 h 493419"/>
                        <a:gd name="connsiteX9" fmla="*/ 155064 w 638665"/>
                        <a:gd name="connsiteY9" fmla="*/ 286361 h 493419"/>
                        <a:gd name="connsiteX10" fmla="*/ 328156 w 638665"/>
                        <a:gd name="connsiteY10" fmla="*/ 342361 h 493419"/>
                        <a:gd name="connsiteX11" fmla="*/ 326248 w 638665"/>
                        <a:gd name="connsiteY11" fmla="*/ 354191 h 493419"/>
                        <a:gd name="connsiteX12" fmla="*/ 314575 w 638665"/>
                        <a:gd name="connsiteY12" fmla="*/ 390126 h 493419"/>
                        <a:gd name="connsiteX13" fmla="*/ 310079 w 638665"/>
                        <a:gd name="connsiteY13" fmla="*/ 396152 h 493419"/>
                        <a:gd name="connsiteX14" fmla="*/ 292584 w 638665"/>
                        <a:gd name="connsiteY14" fmla="*/ 393291 h 493419"/>
                        <a:gd name="connsiteX15" fmla="*/ 245964 w 638665"/>
                        <a:gd name="connsiteY15" fmla="*/ 352507 h 493419"/>
                        <a:gd name="connsiteX16" fmla="*/ 238398 w 638665"/>
                        <a:gd name="connsiteY16" fmla="*/ 334299 h 493419"/>
                        <a:gd name="connsiteX17" fmla="*/ 244045 w 638665"/>
                        <a:gd name="connsiteY17" fmla="*/ 336502 h 493419"/>
                        <a:gd name="connsiteX18" fmla="*/ 311169 w 638665"/>
                        <a:gd name="connsiteY18" fmla="*/ 344346 h 493419"/>
                        <a:gd name="connsiteX19" fmla="*/ 328156 w 638665"/>
                        <a:gd name="connsiteY19" fmla="*/ 342361 h 493419"/>
                        <a:gd name="connsiteX20" fmla="*/ 205763 w 638665"/>
                        <a:gd name="connsiteY20" fmla="*/ 252748 h 493419"/>
                        <a:gd name="connsiteX21" fmla="*/ 208601 w 638665"/>
                        <a:gd name="connsiteY21" fmla="*/ 287326 h 493419"/>
                        <a:gd name="connsiteX22" fmla="*/ 215523 w 638665"/>
                        <a:gd name="connsiteY22" fmla="*/ 314329 h 493419"/>
                        <a:gd name="connsiteX23" fmla="*/ 197282 w 638665"/>
                        <a:gd name="connsiteY23" fmla="*/ 307526 h 493419"/>
                        <a:gd name="connsiteX24" fmla="*/ 153380 w 638665"/>
                        <a:gd name="connsiteY24" fmla="*/ 262490 h 493419"/>
                        <a:gd name="connsiteX25" fmla="*/ 151605 w 638665"/>
                        <a:gd name="connsiteY25" fmla="*/ 252748 h 493419"/>
                        <a:gd name="connsiteX26" fmla="*/ 205763 w 638665"/>
                        <a:gd name="connsiteY26" fmla="*/ 252748 h 493419"/>
                        <a:gd name="connsiteX27" fmla="*/ 383938 w 638665"/>
                        <a:gd name="connsiteY27" fmla="*/ 334300 h 493419"/>
                        <a:gd name="connsiteX28" fmla="*/ 376372 w 638665"/>
                        <a:gd name="connsiteY28" fmla="*/ 352507 h 493419"/>
                        <a:gd name="connsiteX29" fmla="*/ 329752 w 638665"/>
                        <a:gd name="connsiteY29" fmla="*/ 393291 h 493419"/>
                        <a:gd name="connsiteX30" fmla="*/ 325294 w 638665"/>
                        <a:gd name="connsiteY30" fmla="*/ 394019 h 493419"/>
                        <a:gd name="connsiteX31" fmla="*/ 333915 w 638665"/>
                        <a:gd name="connsiteY31" fmla="*/ 375576 h 493419"/>
                        <a:gd name="connsiteX32" fmla="*/ 342259 w 638665"/>
                        <a:gd name="connsiteY32" fmla="*/ 340713 h 493419"/>
                        <a:gd name="connsiteX33" fmla="*/ 378292 w 638665"/>
                        <a:gd name="connsiteY33" fmla="*/ 336502 h 493419"/>
                        <a:gd name="connsiteX34" fmla="*/ 383938 w 638665"/>
                        <a:gd name="connsiteY34" fmla="*/ 334300 h 493419"/>
                        <a:gd name="connsiteX35" fmla="*/ 334750 w 638665"/>
                        <a:gd name="connsiteY35" fmla="*/ 252748 h 493419"/>
                        <a:gd name="connsiteX36" fmla="*/ 334711 w 638665"/>
                        <a:gd name="connsiteY36" fmla="*/ 287032 h 493419"/>
                        <a:gd name="connsiteX37" fmla="*/ 330025 w 638665"/>
                        <a:gd name="connsiteY37" fmla="*/ 331511 h 493419"/>
                        <a:gd name="connsiteX38" fmla="*/ 311168 w 638665"/>
                        <a:gd name="connsiteY38" fmla="*/ 333616 h 493419"/>
                        <a:gd name="connsiteX39" fmla="*/ 248477 w 638665"/>
                        <a:gd name="connsiteY39" fmla="*/ 326617 h 493419"/>
                        <a:gd name="connsiteX40" fmla="*/ 232772 w 638665"/>
                        <a:gd name="connsiteY40" fmla="*/ 320760 h 493419"/>
                        <a:gd name="connsiteX41" fmla="*/ 226202 w 638665"/>
                        <a:gd name="connsiteY41" fmla="*/ 304949 h 493419"/>
                        <a:gd name="connsiteX42" fmla="*/ 219707 w 638665"/>
                        <a:gd name="connsiteY42" fmla="*/ 252748 h 493419"/>
                        <a:gd name="connsiteX43" fmla="*/ 334750 w 638665"/>
                        <a:gd name="connsiteY43" fmla="*/ 252748 h 493419"/>
                        <a:gd name="connsiteX44" fmla="*/ 216754 w 638665"/>
                        <a:gd name="connsiteY44" fmla="*/ 174290 h 493419"/>
                        <a:gd name="connsiteX45" fmla="*/ 208601 w 638665"/>
                        <a:gd name="connsiteY45" fmla="*/ 206093 h 493419"/>
                        <a:gd name="connsiteX46" fmla="*/ 205532 w 638665"/>
                        <a:gd name="connsiteY46" fmla="*/ 243475 h 493419"/>
                        <a:gd name="connsiteX47" fmla="*/ 150302 w 638665"/>
                        <a:gd name="connsiteY47" fmla="*/ 243475 h 493419"/>
                        <a:gd name="connsiteX48" fmla="*/ 153380 w 638665"/>
                        <a:gd name="connsiteY48" fmla="*/ 226586 h 493419"/>
                        <a:gd name="connsiteX49" fmla="*/ 197282 w 638665"/>
                        <a:gd name="connsiteY49" fmla="*/ 181551 h 493419"/>
                        <a:gd name="connsiteX50" fmla="*/ 216754 w 638665"/>
                        <a:gd name="connsiteY50" fmla="*/ 174290 h 493419"/>
                        <a:gd name="connsiteX51" fmla="*/ 402629 w 638665"/>
                        <a:gd name="connsiteY51" fmla="*/ 252748 h 493419"/>
                        <a:gd name="connsiteX52" fmla="*/ 396134 w 638665"/>
                        <a:gd name="connsiteY52" fmla="*/ 304949 h 493419"/>
                        <a:gd name="connsiteX53" fmla="*/ 389564 w 638665"/>
                        <a:gd name="connsiteY53" fmla="*/ 320761 h 493419"/>
                        <a:gd name="connsiteX54" fmla="*/ 373861 w 638665"/>
                        <a:gd name="connsiteY54" fmla="*/ 326617 h 493419"/>
                        <a:gd name="connsiteX55" fmla="*/ 343890 w 638665"/>
                        <a:gd name="connsiteY55" fmla="*/ 329963 h 493419"/>
                        <a:gd name="connsiteX56" fmla="*/ 348126 w 638665"/>
                        <a:gd name="connsiteY56" fmla="*/ 289754 h 493419"/>
                        <a:gd name="connsiteX57" fmla="*/ 348168 w 638665"/>
                        <a:gd name="connsiteY57" fmla="*/ 252748 h 493419"/>
                        <a:gd name="connsiteX58" fmla="*/ 402629 w 638665"/>
                        <a:gd name="connsiteY58" fmla="*/ 252748 h 493419"/>
                        <a:gd name="connsiteX59" fmla="*/ 469359 w 638665"/>
                        <a:gd name="connsiteY59" fmla="*/ 284138 h 493419"/>
                        <a:gd name="connsiteX60" fmla="*/ 468020 w 638665"/>
                        <a:gd name="connsiteY60" fmla="*/ 292484 h 493419"/>
                        <a:gd name="connsiteX61" fmla="*/ 375608 w 638665"/>
                        <a:gd name="connsiteY61" fmla="*/ 388544 h 493419"/>
                        <a:gd name="connsiteX62" fmla="*/ 354469 w 638665"/>
                        <a:gd name="connsiteY62" fmla="*/ 394729 h 493419"/>
                        <a:gd name="connsiteX63" fmla="*/ 370379 w 638665"/>
                        <a:gd name="connsiteY63" fmla="*/ 381475 h 493419"/>
                        <a:gd name="connsiteX64" fmla="*/ 389559 w 638665"/>
                        <a:gd name="connsiteY64" fmla="*/ 355986 h 493419"/>
                        <a:gd name="connsiteX65" fmla="*/ 403057 w 638665"/>
                        <a:gd name="connsiteY65" fmla="*/ 326839 h 493419"/>
                        <a:gd name="connsiteX66" fmla="*/ 433106 w 638665"/>
                        <a:gd name="connsiteY66" fmla="*/ 315113 h 493419"/>
                        <a:gd name="connsiteX67" fmla="*/ 454163 w 638665"/>
                        <a:gd name="connsiteY67" fmla="*/ 300342 h 493419"/>
                        <a:gd name="connsiteX68" fmla="*/ 469359 w 638665"/>
                        <a:gd name="connsiteY68" fmla="*/ 284138 h 493419"/>
                        <a:gd name="connsiteX69" fmla="*/ 470733 w 638665"/>
                        <a:gd name="connsiteY69" fmla="*/ 252748 h 493419"/>
                        <a:gd name="connsiteX70" fmla="*/ 468957 w 638665"/>
                        <a:gd name="connsiteY70" fmla="*/ 262491 h 493419"/>
                        <a:gd name="connsiteX71" fmla="*/ 425055 w 638665"/>
                        <a:gd name="connsiteY71" fmla="*/ 307527 h 493419"/>
                        <a:gd name="connsiteX72" fmla="*/ 406814 w 638665"/>
                        <a:gd name="connsiteY72" fmla="*/ 314329 h 493419"/>
                        <a:gd name="connsiteX73" fmla="*/ 413737 w 638665"/>
                        <a:gd name="connsiteY73" fmla="*/ 287326 h 493419"/>
                        <a:gd name="connsiteX74" fmla="*/ 416575 w 638665"/>
                        <a:gd name="connsiteY74" fmla="*/ 252748 h 493419"/>
                        <a:gd name="connsiteX75" fmla="*/ 470733 w 638665"/>
                        <a:gd name="connsiteY75" fmla="*/ 252748 h 493419"/>
                        <a:gd name="connsiteX76" fmla="*/ 325609 w 638665"/>
                        <a:gd name="connsiteY76" fmla="*/ 157073 h 493419"/>
                        <a:gd name="connsiteX77" fmla="*/ 334772 w 638665"/>
                        <a:gd name="connsiteY77" fmla="*/ 233592 h 493419"/>
                        <a:gd name="connsiteX78" fmla="*/ 334760 w 638665"/>
                        <a:gd name="connsiteY78" fmla="*/ 243474 h 493419"/>
                        <a:gd name="connsiteX79" fmla="*/ 219358 w 638665"/>
                        <a:gd name="connsiteY79" fmla="*/ 243474 h 493419"/>
                        <a:gd name="connsiteX80" fmla="*/ 226202 w 638665"/>
                        <a:gd name="connsiteY80" fmla="*/ 188470 h 493419"/>
                        <a:gd name="connsiteX81" fmla="*/ 234907 w 638665"/>
                        <a:gd name="connsiteY81" fmla="*/ 167520 h 493419"/>
                        <a:gd name="connsiteX82" fmla="*/ 248477 w 638665"/>
                        <a:gd name="connsiteY82" fmla="*/ 162460 h 493419"/>
                        <a:gd name="connsiteX83" fmla="*/ 311169 w 638665"/>
                        <a:gd name="connsiteY83" fmla="*/ 155460 h 493419"/>
                        <a:gd name="connsiteX84" fmla="*/ 325609 w 638665"/>
                        <a:gd name="connsiteY84" fmla="*/ 157073 h 493419"/>
                        <a:gd name="connsiteX85" fmla="*/ 387429 w 638665"/>
                        <a:gd name="connsiteY85" fmla="*/ 167520 h 493419"/>
                        <a:gd name="connsiteX86" fmla="*/ 396134 w 638665"/>
                        <a:gd name="connsiteY86" fmla="*/ 188470 h 493419"/>
                        <a:gd name="connsiteX87" fmla="*/ 402978 w 638665"/>
                        <a:gd name="connsiteY87" fmla="*/ 243474 h 493419"/>
                        <a:gd name="connsiteX88" fmla="*/ 348179 w 638665"/>
                        <a:gd name="connsiteY88" fmla="*/ 243474 h 493419"/>
                        <a:gd name="connsiteX89" fmla="*/ 348187 w 638665"/>
                        <a:gd name="connsiteY89" fmla="*/ 236314 h 493419"/>
                        <a:gd name="connsiteX90" fmla="*/ 344283 w 638665"/>
                        <a:gd name="connsiteY90" fmla="*/ 191567 h 493419"/>
                        <a:gd name="connsiteX91" fmla="*/ 338562 w 638665"/>
                        <a:gd name="connsiteY91" fmla="*/ 158519 h 493419"/>
                        <a:gd name="connsiteX92" fmla="*/ 373860 w 638665"/>
                        <a:gd name="connsiteY92" fmla="*/ 162460 h 493419"/>
                        <a:gd name="connsiteX93" fmla="*/ 387429 w 638665"/>
                        <a:gd name="connsiteY93" fmla="*/ 167520 h 493419"/>
                        <a:gd name="connsiteX94" fmla="*/ 425055 w 638665"/>
                        <a:gd name="connsiteY94" fmla="*/ 181551 h 493419"/>
                        <a:gd name="connsiteX95" fmla="*/ 468957 w 638665"/>
                        <a:gd name="connsiteY95" fmla="*/ 226586 h 493419"/>
                        <a:gd name="connsiteX96" fmla="*/ 472035 w 638665"/>
                        <a:gd name="connsiteY96" fmla="*/ 243474 h 493419"/>
                        <a:gd name="connsiteX97" fmla="*/ 416805 w 638665"/>
                        <a:gd name="connsiteY97" fmla="*/ 243474 h 493419"/>
                        <a:gd name="connsiteX98" fmla="*/ 413736 w 638665"/>
                        <a:gd name="connsiteY98" fmla="*/ 206093 h 493419"/>
                        <a:gd name="connsiteX99" fmla="*/ 405583 w 638665"/>
                        <a:gd name="connsiteY99" fmla="*/ 174290 h 493419"/>
                        <a:gd name="connsiteX100" fmla="*/ 425055 w 638665"/>
                        <a:gd name="connsiteY100" fmla="*/ 181551 h 493419"/>
                        <a:gd name="connsiteX101" fmla="*/ 266934 w 638665"/>
                        <a:gd name="connsiteY101" fmla="*/ 99469 h 493419"/>
                        <a:gd name="connsiteX102" fmla="*/ 251958 w 638665"/>
                        <a:gd name="connsiteY102" fmla="*/ 111944 h 493419"/>
                        <a:gd name="connsiteX103" fmla="*/ 232778 w 638665"/>
                        <a:gd name="connsiteY103" fmla="*/ 137433 h 493419"/>
                        <a:gd name="connsiteX104" fmla="*/ 221736 w 638665"/>
                        <a:gd name="connsiteY104" fmla="*/ 161280 h 493419"/>
                        <a:gd name="connsiteX105" fmla="*/ 189232 w 638665"/>
                        <a:gd name="connsiteY105" fmla="*/ 173964 h 493419"/>
                        <a:gd name="connsiteX106" fmla="*/ 168174 w 638665"/>
                        <a:gd name="connsiteY106" fmla="*/ 188735 h 493419"/>
                        <a:gd name="connsiteX107" fmla="*/ 155904 w 638665"/>
                        <a:gd name="connsiteY107" fmla="*/ 201820 h 493419"/>
                        <a:gd name="connsiteX108" fmla="*/ 156046 w 638665"/>
                        <a:gd name="connsiteY108" fmla="*/ 200935 h 493419"/>
                        <a:gd name="connsiteX109" fmla="*/ 248458 w 638665"/>
                        <a:gd name="connsiteY109" fmla="*/ 104874 h 493419"/>
                        <a:gd name="connsiteX110" fmla="*/ 266934 w 638665"/>
                        <a:gd name="connsiteY110" fmla="*/ 99469 h 493419"/>
                        <a:gd name="connsiteX111" fmla="*/ 308051 w 638665"/>
                        <a:gd name="connsiteY111" fmla="*/ 97599 h 493419"/>
                        <a:gd name="connsiteX112" fmla="*/ 317393 w 638665"/>
                        <a:gd name="connsiteY112" fmla="*/ 123372 h 493419"/>
                        <a:gd name="connsiteX113" fmla="*/ 323024 w 638665"/>
                        <a:gd name="connsiteY113" fmla="*/ 146116 h 493419"/>
                        <a:gd name="connsiteX114" fmla="*/ 311168 w 638665"/>
                        <a:gd name="connsiteY114" fmla="*/ 144731 h 493419"/>
                        <a:gd name="connsiteX115" fmla="*/ 244045 w 638665"/>
                        <a:gd name="connsiteY115" fmla="*/ 152574 h 493419"/>
                        <a:gd name="connsiteX116" fmla="*/ 240551 w 638665"/>
                        <a:gd name="connsiteY116" fmla="*/ 153938 h 493419"/>
                        <a:gd name="connsiteX117" fmla="*/ 245964 w 638665"/>
                        <a:gd name="connsiteY117" fmla="*/ 140912 h 493419"/>
                        <a:gd name="connsiteX118" fmla="*/ 292584 w 638665"/>
                        <a:gd name="connsiteY118" fmla="*/ 100128 h 493419"/>
                        <a:gd name="connsiteX119" fmla="*/ 308051 w 638665"/>
                        <a:gd name="connsiteY119" fmla="*/ 97599 h 493419"/>
                        <a:gd name="connsiteX120" fmla="*/ 329752 w 638665"/>
                        <a:gd name="connsiteY120" fmla="*/ 100128 h 493419"/>
                        <a:gd name="connsiteX121" fmla="*/ 376372 w 638665"/>
                        <a:gd name="connsiteY121" fmla="*/ 140911 h 493419"/>
                        <a:gd name="connsiteX122" fmla="*/ 381785 w 638665"/>
                        <a:gd name="connsiteY122" fmla="*/ 153937 h 493419"/>
                        <a:gd name="connsiteX123" fmla="*/ 378292 w 638665"/>
                        <a:gd name="connsiteY123" fmla="*/ 152574 h 493419"/>
                        <a:gd name="connsiteX124" fmla="*/ 336331 w 638665"/>
                        <a:gd name="connsiteY124" fmla="*/ 147671 h 493419"/>
                        <a:gd name="connsiteX125" fmla="*/ 327691 w 638665"/>
                        <a:gd name="connsiteY125" fmla="*/ 116343 h 493419"/>
                        <a:gd name="connsiteX126" fmla="*/ 320206 w 638665"/>
                        <a:gd name="connsiteY126" fmla="*/ 98567 h 493419"/>
                        <a:gd name="connsiteX127" fmla="*/ 329752 w 638665"/>
                        <a:gd name="connsiteY127" fmla="*/ 100128 h 493419"/>
                        <a:gd name="connsiteX128" fmla="*/ 375608 w 638665"/>
                        <a:gd name="connsiteY128" fmla="*/ 104875 h 493419"/>
                        <a:gd name="connsiteX129" fmla="*/ 468020 w 638665"/>
                        <a:gd name="connsiteY129" fmla="*/ 200935 h 493419"/>
                        <a:gd name="connsiteX130" fmla="*/ 468519 w 638665"/>
                        <a:gd name="connsiteY130" fmla="*/ 204042 h 493419"/>
                        <a:gd name="connsiteX131" fmla="*/ 454163 w 638665"/>
                        <a:gd name="connsiteY131" fmla="*/ 188735 h 493419"/>
                        <a:gd name="connsiteX132" fmla="*/ 433106 w 638665"/>
                        <a:gd name="connsiteY132" fmla="*/ 173964 h 493419"/>
                        <a:gd name="connsiteX133" fmla="*/ 400602 w 638665"/>
                        <a:gd name="connsiteY133" fmla="*/ 161280 h 493419"/>
                        <a:gd name="connsiteX134" fmla="*/ 389560 w 638665"/>
                        <a:gd name="connsiteY134" fmla="*/ 137433 h 493419"/>
                        <a:gd name="connsiteX135" fmla="*/ 370379 w 638665"/>
                        <a:gd name="connsiteY135" fmla="*/ 111944 h 493419"/>
                        <a:gd name="connsiteX136" fmla="*/ 354469 w 638665"/>
                        <a:gd name="connsiteY136" fmla="*/ 98691 h 493419"/>
                        <a:gd name="connsiteX137" fmla="*/ 375608 w 638665"/>
                        <a:gd name="connsiteY137" fmla="*/ 104875 h 493419"/>
                        <a:gd name="connsiteX138" fmla="*/ 380505 w 638665"/>
                        <a:gd name="connsiteY138" fmla="*/ 93949 h 493419"/>
                        <a:gd name="connsiteX139" fmla="*/ 312032 w 638665"/>
                        <a:gd name="connsiteY139" fmla="*/ 80921 h 493419"/>
                        <a:gd name="connsiteX140" fmla="*/ 136121 w 638665"/>
                        <a:gd name="connsiteY140" fmla="*/ 246709 h 493419"/>
                        <a:gd name="connsiteX141" fmla="*/ 312033 w 638665"/>
                        <a:gd name="connsiteY141" fmla="*/ 412498 h 493419"/>
                        <a:gd name="connsiteX142" fmla="*/ 487944 w 638665"/>
                        <a:gd name="connsiteY142" fmla="*/ 246709 h 493419"/>
                        <a:gd name="connsiteX143" fmla="*/ 380505 w 638665"/>
                        <a:gd name="connsiteY143" fmla="*/ 93949 h 493419"/>
                        <a:gd name="connsiteX144" fmla="*/ 570772 w 638665"/>
                        <a:gd name="connsiteY144" fmla="*/ 6463 h 493419"/>
                        <a:gd name="connsiteX145" fmla="*/ 598508 w 638665"/>
                        <a:gd name="connsiteY145" fmla="*/ 24087 h 493419"/>
                        <a:gd name="connsiteX146" fmla="*/ 540621 w 638665"/>
                        <a:gd name="connsiteY146" fmla="*/ 159139 h 493419"/>
                        <a:gd name="connsiteX147" fmla="*/ 638665 w 638665"/>
                        <a:gd name="connsiteY147" fmla="*/ 152506 h 493419"/>
                        <a:gd name="connsiteX148" fmla="*/ 624066 w 638665"/>
                        <a:gd name="connsiteY148" fmla="*/ 411181 h 493419"/>
                        <a:gd name="connsiteX149" fmla="*/ 536807 w 638665"/>
                        <a:gd name="connsiteY149" fmla="*/ 493419 h 493419"/>
                        <a:gd name="connsiteX150" fmla="*/ 87259 w 638665"/>
                        <a:gd name="connsiteY150" fmla="*/ 493419 h 493419"/>
                        <a:gd name="connsiteX151" fmla="*/ 0 w 638665"/>
                        <a:gd name="connsiteY151" fmla="*/ 411181 h 493419"/>
                        <a:gd name="connsiteX152" fmla="*/ 0 w 638665"/>
                        <a:gd name="connsiteY152" fmla="*/ 82238 h 493419"/>
                        <a:gd name="connsiteX153" fmla="*/ 87259 w 638665"/>
                        <a:gd name="connsiteY153" fmla="*/ 0 h 493419"/>
                        <a:gd name="connsiteX154" fmla="*/ 536807 w 638665"/>
                        <a:gd name="connsiteY154" fmla="*/ 0 h 493419"/>
                        <a:gd name="connsiteX155" fmla="*/ 570772 w 638665"/>
                        <a:gd name="connsiteY155" fmla="*/ 6463 h 493419"/>
                        <a:gd name="connsiteX0" fmla="*/ 155064 w 638665"/>
                        <a:gd name="connsiteY0" fmla="*/ 286361 h 493419"/>
                        <a:gd name="connsiteX1" fmla="*/ 168174 w 638665"/>
                        <a:gd name="connsiteY1" fmla="*/ 300342 h 493419"/>
                        <a:gd name="connsiteX2" fmla="*/ 189232 w 638665"/>
                        <a:gd name="connsiteY2" fmla="*/ 315113 h 493419"/>
                        <a:gd name="connsiteX3" fmla="*/ 219281 w 638665"/>
                        <a:gd name="connsiteY3" fmla="*/ 326839 h 493419"/>
                        <a:gd name="connsiteX4" fmla="*/ 232779 w 638665"/>
                        <a:gd name="connsiteY4" fmla="*/ 355985 h 493419"/>
                        <a:gd name="connsiteX5" fmla="*/ 251958 w 638665"/>
                        <a:gd name="connsiteY5" fmla="*/ 381475 h 493419"/>
                        <a:gd name="connsiteX6" fmla="*/ 266934 w 638665"/>
                        <a:gd name="connsiteY6" fmla="*/ 393949 h 493419"/>
                        <a:gd name="connsiteX7" fmla="*/ 248457 w 638665"/>
                        <a:gd name="connsiteY7" fmla="*/ 388544 h 493419"/>
                        <a:gd name="connsiteX8" fmla="*/ 156045 w 638665"/>
                        <a:gd name="connsiteY8" fmla="*/ 292484 h 493419"/>
                        <a:gd name="connsiteX9" fmla="*/ 155064 w 638665"/>
                        <a:gd name="connsiteY9" fmla="*/ 286361 h 493419"/>
                        <a:gd name="connsiteX10" fmla="*/ 328156 w 638665"/>
                        <a:gd name="connsiteY10" fmla="*/ 342361 h 493419"/>
                        <a:gd name="connsiteX11" fmla="*/ 326248 w 638665"/>
                        <a:gd name="connsiteY11" fmla="*/ 354191 h 493419"/>
                        <a:gd name="connsiteX12" fmla="*/ 314575 w 638665"/>
                        <a:gd name="connsiteY12" fmla="*/ 390126 h 493419"/>
                        <a:gd name="connsiteX13" fmla="*/ 310079 w 638665"/>
                        <a:gd name="connsiteY13" fmla="*/ 396152 h 493419"/>
                        <a:gd name="connsiteX14" fmla="*/ 292584 w 638665"/>
                        <a:gd name="connsiteY14" fmla="*/ 393291 h 493419"/>
                        <a:gd name="connsiteX15" fmla="*/ 245964 w 638665"/>
                        <a:gd name="connsiteY15" fmla="*/ 352507 h 493419"/>
                        <a:gd name="connsiteX16" fmla="*/ 238398 w 638665"/>
                        <a:gd name="connsiteY16" fmla="*/ 334299 h 493419"/>
                        <a:gd name="connsiteX17" fmla="*/ 244045 w 638665"/>
                        <a:gd name="connsiteY17" fmla="*/ 336502 h 493419"/>
                        <a:gd name="connsiteX18" fmla="*/ 311169 w 638665"/>
                        <a:gd name="connsiteY18" fmla="*/ 344346 h 493419"/>
                        <a:gd name="connsiteX19" fmla="*/ 328156 w 638665"/>
                        <a:gd name="connsiteY19" fmla="*/ 342361 h 493419"/>
                        <a:gd name="connsiteX20" fmla="*/ 205763 w 638665"/>
                        <a:gd name="connsiteY20" fmla="*/ 252748 h 493419"/>
                        <a:gd name="connsiteX21" fmla="*/ 208601 w 638665"/>
                        <a:gd name="connsiteY21" fmla="*/ 287326 h 493419"/>
                        <a:gd name="connsiteX22" fmla="*/ 215523 w 638665"/>
                        <a:gd name="connsiteY22" fmla="*/ 314329 h 493419"/>
                        <a:gd name="connsiteX23" fmla="*/ 197282 w 638665"/>
                        <a:gd name="connsiteY23" fmla="*/ 307526 h 493419"/>
                        <a:gd name="connsiteX24" fmla="*/ 153380 w 638665"/>
                        <a:gd name="connsiteY24" fmla="*/ 262490 h 493419"/>
                        <a:gd name="connsiteX25" fmla="*/ 151605 w 638665"/>
                        <a:gd name="connsiteY25" fmla="*/ 252748 h 493419"/>
                        <a:gd name="connsiteX26" fmla="*/ 205763 w 638665"/>
                        <a:gd name="connsiteY26" fmla="*/ 252748 h 493419"/>
                        <a:gd name="connsiteX27" fmla="*/ 383938 w 638665"/>
                        <a:gd name="connsiteY27" fmla="*/ 334300 h 493419"/>
                        <a:gd name="connsiteX28" fmla="*/ 376372 w 638665"/>
                        <a:gd name="connsiteY28" fmla="*/ 352507 h 493419"/>
                        <a:gd name="connsiteX29" fmla="*/ 329752 w 638665"/>
                        <a:gd name="connsiteY29" fmla="*/ 393291 h 493419"/>
                        <a:gd name="connsiteX30" fmla="*/ 325294 w 638665"/>
                        <a:gd name="connsiteY30" fmla="*/ 394019 h 493419"/>
                        <a:gd name="connsiteX31" fmla="*/ 333915 w 638665"/>
                        <a:gd name="connsiteY31" fmla="*/ 375576 h 493419"/>
                        <a:gd name="connsiteX32" fmla="*/ 342259 w 638665"/>
                        <a:gd name="connsiteY32" fmla="*/ 340713 h 493419"/>
                        <a:gd name="connsiteX33" fmla="*/ 378292 w 638665"/>
                        <a:gd name="connsiteY33" fmla="*/ 336502 h 493419"/>
                        <a:gd name="connsiteX34" fmla="*/ 383938 w 638665"/>
                        <a:gd name="connsiteY34" fmla="*/ 334300 h 493419"/>
                        <a:gd name="connsiteX35" fmla="*/ 334750 w 638665"/>
                        <a:gd name="connsiteY35" fmla="*/ 252748 h 493419"/>
                        <a:gd name="connsiteX36" fmla="*/ 334711 w 638665"/>
                        <a:gd name="connsiteY36" fmla="*/ 287032 h 493419"/>
                        <a:gd name="connsiteX37" fmla="*/ 330025 w 638665"/>
                        <a:gd name="connsiteY37" fmla="*/ 331511 h 493419"/>
                        <a:gd name="connsiteX38" fmla="*/ 311168 w 638665"/>
                        <a:gd name="connsiteY38" fmla="*/ 333616 h 493419"/>
                        <a:gd name="connsiteX39" fmla="*/ 248477 w 638665"/>
                        <a:gd name="connsiteY39" fmla="*/ 326617 h 493419"/>
                        <a:gd name="connsiteX40" fmla="*/ 232772 w 638665"/>
                        <a:gd name="connsiteY40" fmla="*/ 320760 h 493419"/>
                        <a:gd name="connsiteX41" fmla="*/ 226202 w 638665"/>
                        <a:gd name="connsiteY41" fmla="*/ 304949 h 493419"/>
                        <a:gd name="connsiteX42" fmla="*/ 219707 w 638665"/>
                        <a:gd name="connsiteY42" fmla="*/ 252748 h 493419"/>
                        <a:gd name="connsiteX43" fmla="*/ 334750 w 638665"/>
                        <a:gd name="connsiteY43" fmla="*/ 252748 h 493419"/>
                        <a:gd name="connsiteX44" fmla="*/ 216754 w 638665"/>
                        <a:gd name="connsiteY44" fmla="*/ 174290 h 493419"/>
                        <a:gd name="connsiteX45" fmla="*/ 208601 w 638665"/>
                        <a:gd name="connsiteY45" fmla="*/ 206093 h 493419"/>
                        <a:gd name="connsiteX46" fmla="*/ 205532 w 638665"/>
                        <a:gd name="connsiteY46" fmla="*/ 243475 h 493419"/>
                        <a:gd name="connsiteX47" fmla="*/ 150302 w 638665"/>
                        <a:gd name="connsiteY47" fmla="*/ 243475 h 493419"/>
                        <a:gd name="connsiteX48" fmla="*/ 153380 w 638665"/>
                        <a:gd name="connsiteY48" fmla="*/ 226586 h 493419"/>
                        <a:gd name="connsiteX49" fmla="*/ 197282 w 638665"/>
                        <a:gd name="connsiteY49" fmla="*/ 181551 h 493419"/>
                        <a:gd name="connsiteX50" fmla="*/ 216754 w 638665"/>
                        <a:gd name="connsiteY50" fmla="*/ 174290 h 493419"/>
                        <a:gd name="connsiteX51" fmla="*/ 402629 w 638665"/>
                        <a:gd name="connsiteY51" fmla="*/ 252748 h 493419"/>
                        <a:gd name="connsiteX52" fmla="*/ 396134 w 638665"/>
                        <a:gd name="connsiteY52" fmla="*/ 304949 h 493419"/>
                        <a:gd name="connsiteX53" fmla="*/ 389564 w 638665"/>
                        <a:gd name="connsiteY53" fmla="*/ 320761 h 493419"/>
                        <a:gd name="connsiteX54" fmla="*/ 373861 w 638665"/>
                        <a:gd name="connsiteY54" fmla="*/ 326617 h 493419"/>
                        <a:gd name="connsiteX55" fmla="*/ 343890 w 638665"/>
                        <a:gd name="connsiteY55" fmla="*/ 329963 h 493419"/>
                        <a:gd name="connsiteX56" fmla="*/ 348126 w 638665"/>
                        <a:gd name="connsiteY56" fmla="*/ 289754 h 493419"/>
                        <a:gd name="connsiteX57" fmla="*/ 348168 w 638665"/>
                        <a:gd name="connsiteY57" fmla="*/ 252748 h 493419"/>
                        <a:gd name="connsiteX58" fmla="*/ 402629 w 638665"/>
                        <a:gd name="connsiteY58" fmla="*/ 252748 h 493419"/>
                        <a:gd name="connsiteX59" fmla="*/ 469359 w 638665"/>
                        <a:gd name="connsiteY59" fmla="*/ 284138 h 493419"/>
                        <a:gd name="connsiteX60" fmla="*/ 468020 w 638665"/>
                        <a:gd name="connsiteY60" fmla="*/ 292484 h 493419"/>
                        <a:gd name="connsiteX61" fmla="*/ 375608 w 638665"/>
                        <a:gd name="connsiteY61" fmla="*/ 388544 h 493419"/>
                        <a:gd name="connsiteX62" fmla="*/ 354469 w 638665"/>
                        <a:gd name="connsiteY62" fmla="*/ 394729 h 493419"/>
                        <a:gd name="connsiteX63" fmla="*/ 370379 w 638665"/>
                        <a:gd name="connsiteY63" fmla="*/ 381475 h 493419"/>
                        <a:gd name="connsiteX64" fmla="*/ 389559 w 638665"/>
                        <a:gd name="connsiteY64" fmla="*/ 355986 h 493419"/>
                        <a:gd name="connsiteX65" fmla="*/ 403057 w 638665"/>
                        <a:gd name="connsiteY65" fmla="*/ 326839 h 493419"/>
                        <a:gd name="connsiteX66" fmla="*/ 433106 w 638665"/>
                        <a:gd name="connsiteY66" fmla="*/ 315113 h 493419"/>
                        <a:gd name="connsiteX67" fmla="*/ 454163 w 638665"/>
                        <a:gd name="connsiteY67" fmla="*/ 300342 h 493419"/>
                        <a:gd name="connsiteX68" fmla="*/ 469359 w 638665"/>
                        <a:gd name="connsiteY68" fmla="*/ 284138 h 493419"/>
                        <a:gd name="connsiteX69" fmla="*/ 470733 w 638665"/>
                        <a:gd name="connsiteY69" fmla="*/ 252748 h 493419"/>
                        <a:gd name="connsiteX70" fmla="*/ 468957 w 638665"/>
                        <a:gd name="connsiteY70" fmla="*/ 262491 h 493419"/>
                        <a:gd name="connsiteX71" fmla="*/ 425055 w 638665"/>
                        <a:gd name="connsiteY71" fmla="*/ 307527 h 493419"/>
                        <a:gd name="connsiteX72" fmla="*/ 406814 w 638665"/>
                        <a:gd name="connsiteY72" fmla="*/ 314329 h 493419"/>
                        <a:gd name="connsiteX73" fmla="*/ 413737 w 638665"/>
                        <a:gd name="connsiteY73" fmla="*/ 287326 h 493419"/>
                        <a:gd name="connsiteX74" fmla="*/ 416575 w 638665"/>
                        <a:gd name="connsiteY74" fmla="*/ 252748 h 493419"/>
                        <a:gd name="connsiteX75" fmla="*/ 470733 w 638665"/>
                        <a:gd name="connsiteY75" fmla="*/ 252748 h 493419"/>
                        <a:gd name="connsiteX76" fmla="*/ 325609 w 638665"/>
                        <a:gd name="connsiteY76" fmla="*/ 157073 h 493419"/>
                        <a:gd name="connsiteX77" fmla="*/ 334772 w 638665"/>
                        <a:gd name="connsiteY77" fmla="*/ 233592 h 493419"/>
                        <a:gd name="connsiteX78" fmla="*/ 334760 w 638665"/>
                        <a:gd name="connsiteY78" fmla="*/ 243474 h 493419"/>
                        <a:gd name="connsiteX79" fmla="*/ 219358 w 638665"/>
                        <a:gd name="connsiteY79" fmla="*/ 243474 h 493419"/>
                        <a:gd name="connsiteX80" fmla="*/ 226202 w 638665"/>
                        <a:gd name="connsiteY80" fmla="*/ 188470 h 493419"/>
                        <a:gd name="connsiteX81" fmla="*/ 234907 w 638665"/>
                        <a:gd name="connsiteY81" fmla="*/ 167520 h 493419"/>
                        <a:gd name="connsiteX82" fmla="*/ 248477 w 638665"/>
                        <a:gd name="connsiteY82" fmla="*/ 162460 h 493419"/>
                        <a:gd name="connsiteX83" fmla="*/ 311169 w 638665"/>
                        <a:gd name="connsiteY83" fmla="*/ 155460 h 493419"/>
                        <a:gd name="connsiteX84" fmla="*/ 325609 w 638665"/>
                        <a:gd name="connsiteY84" fmla="*/ 157073 h 493419"/>
                        <a:gd name="connsiteX85" fmla="*/ 387429 w 638665"/>
                        <a:gd name="connsiteY85" fmla="*/ 167520 h 493419"/>
                        <a:gd name="connsiteX86" fmla="*/ 396134 w 638665"/>
                        <a:gd name="connsiteY86" fmla="*/ 188470 h 493419"/>
                        <a:gd name="connsiteX87" fmla="*/ 402978 w 638665"/>
                        <a:gd name="connsiteY87" fmla="*/ 243474 h 493419"/>
                        <a:gd name="connsiteX88" fmla="*/ 348179 w 638665"/>
                        <a:gd name="connsiteY88" fmla="*/ 243474 h 493419"/>
                        <a:gd name="connsiteX89" fmla="*/ 348187 w 638665"/>
                        <a:gd name="connsiteY89" fmla="*/ 236314 h 493419"/>
                        <a:gd name="connsiteX90" fmla="*/ 344283 w 638665"/>
                        <a:gd name="connsiteY90" fmla="*/ 191567 h 493419"/>
                        <a:gd name="connsiteX91" fmla="*/ 338562 w 638665"/>
                        <a:gd name="connsiteY91" fmla="*/ 158519 h 493419"/>
                        <a:gd name="connsiteX92" fmla="*/ 373860 w 638665"/>
                        <a:gd name="connsiteY92" fmla="*/ 162460 h 493419"/>
                        <a:gd name="connsiteX93" fmla="*/ 387429 w 638665"/>
                        <a:gd name="connsiteY93" fmla="*/ 167520 h 493419"/>
                        <a:gd name="connsiteX94" fmla="*/ 425055 w 638665"/>
                        <a:gd name="connsiteY94" fmla="*/ 181551 h 493419"/>
                        <a:gd name="connsiteX95" fmla="*/ 468957 w 638665"/>
                        <a:gd name="connsiteY95" fmla="*/ 226586 h 493419"/>
                        <a:gd name="connsiteX96" fmla="*/ 472035 w 638665"/>
                        <a:gd name="connsiteY96" fmla="*/ 243474 h 493419"/>
                        <a:gd name="connsiteX97" fmla="*/ 416805 w 638665"/>
                        <a:gd name="connsiteY97" fmla="*/ 243474 h 493419"/>
                        <a:gd name="connsiteX98" fmla="*/ 413736 w 638665"/>
                        <a:gd name="connsiteY98" fmla="*/ 206093 h 493419"/>
                        <a:gd name="connsiteX99" fmla="*/ 405583 w 638665"/>
                        <a:gd name="connsiteY99" fmla="*/ 174290 h 493419"/>
                        <a:gd name="connsiteX100" fmla="*/ 425055 w 638665"/>
                        <a:gd name="connsiteY100" fmla="*/ 181551 h 493419"/>
                        <a:gd name="connsiteX101" fmla="*/ 266934 w 638665"/>
                        <a:gd name="connsiteY101" fmla="*/ 99469 h 493419"/>
                        <a:gd name="connsiteX102" fmla="*/ 251958 w 638665"/>
                        <a:gd name="connsiteY102" fmla="*/ 111944 h 493419"/>
                        <a:gd name="connsiteX103" fmla="*/ 232778 w 638665"/>
                        <a:gd name="connsiteY103" fmla="*/ 137433 h 493419"/>
                        <a:gd name="connsiteX104" fmla="*/ 221736 w 638665"/>
                        <a:gd name="connsiteY104" fmla="*/ 161280 h 493419"/>
                        <a:gd name="connsiteX105" fmla="*/ 189232 w 638665"/>
                        <a:gd name="connsiteY105" fmla="*/ 173964 h 493419"/>
                        <a:gd name="connsiteX106" fmla="*/ 168174 w 638665"/>
                        <a:gd name="connsiteY106" fmla="*/ 188735 h 493419"/>
                        <a:gd name="connsiteX107" fmla="*/ 155904 w 638665"/>
                        <a:gd name="connsiteY107" fmla="*/ 201820 h 493419"/>
                        <a:gd name="connsiteX108" fmla="*/ 156046 w 638665"/>
                        <a:gd name="connsiteY108" fmla="*/ 200935 h 493419"/>
                        <a:gd name="connsiteX109" fmla="*/ 248458 w 638665"/>
                        <a:gd name="connsiteY109" fmla="*/ 104874 h 493419"/>
                        <a:gd name="connsiteX110" fmla="*/ 266934 w 638665"/>
                        <a:gd name="connsiteY110" fmla="*/ 99469 h 493419"/>
                        <a:gd name="connsiteX111" fmla="*/ 308051 w 638665"/>
                        <a:gd name="connsiteY111" fmla="*/ 97599 h 493419"/>
                        <a:gd name="connsiteX112" fmla="*/ 317393 w 638665"/>
                        <a:gd name="connsiteY112" fmla="*/ 123372 h 493419"/>
                        <a:gd name="connsiteX113" fmla="*/ 323024 w 638665"/>
                        <a:gd name="connsiteY113" fmla="*/ 146116 h 493419"/>
                        <a:gd name="connsiteX114" fmla="*/ 311168 w 638665"/>
                        <a:gd name="connsiteY114" fmla="*/ 144731 h 493419"/>
                        <a:gd name="connsiteX115" fmla="*/ 244045 w 638665"/>
                        <a:gd name="connsiteY115" fmla="*/ 152574 h 493419"/>
                        <a:gd name="connsiteX116" fmla="*/ 240551 w 638665"/>
                        <a:gd name="connsiteY116" fmla="*/ 153938 h 493419"/>
                        <a:gd name="connsiteX117" fmla="*/ 245964 w 638665"/>
                        <a:gd name="connsiteY117" fmla="*/ 140912 h 493419"/>
                        <a:gd name="connsiteX118" fmla="*/ 292584 w 638665"/>
                        <a:gd name="connsiteY118" fmla="*/ 100128 h 493419"/>
                        <a:gd name="connsiteX119" fmla="*/ 308051 w 638665"/>
                        <a:gd name="connsiteY119" fmla="*/ 97599 h 493419"/>
                        <a:gd name="connsiteX120" fmla="*/ 329752 w 638665"/>
                        <a:gd name="connsiteY120" fmla="*/ 100128 h 493419"/>
                        <a:gd name="connsiteX121" fmla="*/ 376372 w 638665"/>
                        <a:gd name="connsiteY121" fmla="*/ 140911 h 493419"/>
                        <a:gd name="connsiteX122" fmla="*/ 381785 w 638665"/>
                        <a:gd name="connsiteY122" fmla="*/ 153937 h 493419"/>
                        <a:gd name="connsiteX123" fmla="*/ 378292 w 638665"/>
                        <a:gd name="connsiteY123" fmla="*/ 152574 h 493419"/>
                        <a:gd name="connsiteX124" fmla="*/ 336331 w 638665"/>
                        <a:gd name="connsiteY124" fmla="*/ 147671 h 493419"/>
                        <a:gd name="connsiteX125" fmla="*/ 327691 w 638665"/>
                        <a:gd name="connsiteY125" fmla="*/ 116343 h 493419"/>
                        <a:gd name="connsiteX126" fmla="*/ 320206 w 638665"/>
                        <a:gd name="connsiteY126" fmla="*/ 98567 h 493419"/>
                        <a:gd name="connsiteX127" fmla="*/ 329752 w 638665"/>
                        <a:gd name="connsiteY127" fmla="*/ 100128 h 493419"/>
                        <a:gd name="connsiteX128" fmla="*/ 375608 w 638665"/>
                        <a:gd name="connsiteY128" fmla="*/ 104875 h 493419"/>
                        <a:gd name="connsiteX129" fmla="*/ 468020 w 638665"/>
                        <a:gd name="connsiteY129" fmla="*/ 200935 h 493419"/>
                        <a:gd name="connsiteX130" fmla="*/ 468519 w 638665"/>
                        <a:gd name="connsiteY130" fmla="*/ 204042 h 493419"/>
                        <a:gd name="connsiteX131" fmla="*/ 454163 w 638665"/>
                        <a:gd name="connsiteY131" fmla="*/ 188735 h 493419"/>
                        <a:gd name="connsiteX132" fmla="*/ 433106 w 638665"/>
                        <a:gd name="connsiteY132" fmla="*/ 173964 h 493419"/>
                        <a:gd name="connsiteX133" fmla="*/ 400602 w 638665"/>
                        <a:gd name="connsiteY133" fmla="*/ 161280 h 493419"/>
                        <a:gd name="connsiteX134" fmla="*/ 389560 w 638665"/>
                        <a:gd name="connsiteY134" fmla="*/ 137433 h 493419"/>
                        <a:gd name="connsiteX135" fmla="*/ 370379 w 638665"/>
                        <a:gd name="connsiteY135" fmla="*/ 111944 h 493419"/>
                        <a:gd name="connsiteX136" fmla="*/ 354469 w 638665"/>
                        <a:gd name="connsiteY136" fmla="*/ 98691 h 493419"/>
                        <a:gd name="connsiteX137" fmla="*/ 375608 w 638665"/>
                        <a:gd name="connsiteY137" fmla="*/ 104875 h 493419"/>
                        <a:gd name="connsiteX138" fmla="*/ 380505 w 638665"/>
                        <a:gd name="connsiteY138" fmla="*/ 93949 h 493419"/>
                        <a:gd name="connsiteX139" fmla="*/ 312032 w 638665"/>
                        <a:gd name="connsiteY139" fmla="*/ 80921 h 493419"/>
                        <a:gd name="connsiteX140" fmla="*/ 136121 w 638665"/>
                        <a:gd name="connsiteY140" fmla="*/ 246709 h 493419"/>
                        <a:gd name="connsiteX141" fmla="*/ 312033 w 638665"/>
                        <a:gd name="connsiteY141" fmla="*/ 412498 h 493419"/>
                        <a:gd name="connsiteX142" fmla="*/ 487944 w 638665"/>
                        <a:gd name="connsiteY142" fmla="*/ 246709 h 493419"/>
                        <a:gd name="connsiteX143" fmla="*/ 380505 w 638665"/>
                        <a:gd name="connsiteY143" fmla="*/ 93949 h 493419"/>
                        <a:gd name="connsiteX144" fmla="*/ 570772 w 638665"/>
                        <a:gd name="connsiteY144" fmla="*/ 6463 h 493419"/>
                        <a:gd name="connsiteX145" fmla="*/ 598508 w 638665"/>
                        <a:gd name="connsiteY145" fmla="*/ 24087 h 493419"/>
                        <a:gd name="connsiteX146" fmla="*/ 540621 w 638665"/>
                        <a:gd name="connsiteY146" fmla="*/ 159139 h 493419"/>
                        <a:gd name="connsiteX147" fmla="*/ 638665 w 638665"/>
                        <a:gd name="connsiteY147" fmla="*/ 152506 h 493419"/>
                        <a:gd name="connsiteX148" fmla="*/ 624066 w 638665"/>
                        <a:gd name="connsiteY148" fmla="*/ 411181 h 493419"/>
                        <a:gd name="connsiteX149" fmla="*/ 536807 w 638665"/>
                        <a:gd name="connsiteY149" fmla="*/ 493419 h 493419"/>
                        <a:gd name="connsiteX150" fmla="*/ 87259 w 638665"/>
                        <a:gd name="connsiteY150" fmla="*/ 493419 h 493419"/>
                        <a:gd name="connsiteX151" fmla="*/ 0 w 638665"/>
                        <a:gd name="connsiteY151" fmla="*/ 411181 h 493419"/>
                        <a:gd name="connsiteX152" fmla="*/ 0 w 638665"/>
                        <a:gd name="connsiteY152" fmla="*/ 82238 h 493419"/>
                        <a:gd name="connsiteX153" fmla="*/ 87259 w 638665"/>
                        <a:gd name="connsiteY153" fmla="*/ 0 h 493419"/>
                        <a:gd name="connsiteX154" fmla="*/ 536807 w 638665"/>
                        <a:gd name="connsiteY154" fmla="*/ 0 h 493419"/>
                        <a:gd name="connsiteX155" fmla="*/ 570772 w 638665"/>
                        <a:gd name="connsiteY155" fmla="*/ 6463 h 4934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</a:cxnLst>
                      <a:rect l="l" t="t" r="r" b="b"/>
                      <a:pathLst>
                        <a:path w="638665" h="493419">
                          <a:moveTo>
                            <a:pt x="155064" y="286361"/>
                          </a:moveTo>
                          <a:lnTo>
                            <a:pt x="168174" y="300342"/>
                          </a:lnTo>
                          <a:cubicBezTo>
                            <a:pt x="174373" y="305651"/>
                            <a:pt x="181430" y="310598"/>
                            <a:pt x="189232" y="315113"/>
                          </a:cubicBezTo>
                          <a:lnTo>
                            <a:pt x="219281" y="326839"/>
                          </a:lnTo>
                          <a:lnTo>
                            <a:pt x="232779" y="355985"/>
                          </a:lnTo>
                          <a:cubicBezTo>
                            <a:pt x="238476" y="365606"/>
                            <a:pt x="244915" y="374174"/>
                            <a:pt x="251958" y="381475"/>
                          </a:cubicBezTo>
                          <a:lnTo>
                            <a:pt x="266934" y="393949"/>
                          </a:lnTo>
                          <a:lnTo>
                            <a:pt x="248457" y="388544"/>
                          </a:lnTo>
                          <a:cubicBezTo>
                            <a:pt x="204491" y="371017"/>
                            <a:pt x="170362" y="335864"/>
                            <a:pt x="156045" y="292484"/>
                          </a:cubicBezTo>
                          <a:lnTo>
                            <a:pt x="155064" y="286361"/>
                          </a:lnTo>
                          <a:close/>
                          <a:moveTo>
                            <a:pt x="328156" y="342361"/>
                          </a:moveTo>
                          <a:lnTo>
                            <a:pt x="326248" y="354191"/>
                          </a:lnTo>
                          <a:cubicBezTo>
                            <a:pt x="323154" y="369286"/>
                            <a:pt x="319202" y="381563"/>
                            <a:pt x="314575" y="390126"/>
                          </a:cubicBezTo>
                          <a:lnTo>
                            <a:pt x="310079" y="396152"/>
                          </a:lnTo>
                          <a:lnTo>
                            <a:pt x="292584" y="393291"/>
                          </a:lnTo>
                          <a:cubicBezTo>
                            <a:pt x="274576" y="387311"/>
                            <a:pt x="258480" y="372814"/>
                            <a:pt x="245964" y="352507"/>
                          </a:cubicBezTo>
                          <a:lnTo>
                            <a:pt x="238398" y="334299"/>
                          </a:lnTo>
                          <a:lnTo>
                            <a:pt x="244045" y="336502"/>
                          </a:lnTo>
                          <a:cubicBezTo>
                            <a:pt x="264676" y="341553"/>
                            <a:pt x="287360" y="344346"/>
                            <a:pt x="311169" y="344346"/>
                          </a:cubicBezTo>
                          <a:lnTo>
                            <a:pt x="328156" y="342361"/>
                          </a:lnTo>
                          <a:close/>
                          <a:moveTo>
                            <a:pt x="205763" y="252748"/>
                          </a:moveTo>
                          <a:lnTo>
                            <a:pt x="208601" y="287326"/>
                          </a:lnTo>
                          <a:lnTo>
                            <a:pt x="215523" y="314329"/>
                          </a:lnTo>
                          <a:lnTo>
                            <a:pt x="197282" y="307526"/>
                          </a:lnTo>
                          <a:cubicBezTo>
                            <a:pt x="175423" y="295436"/>
                            <a:pt x="159817" y="279887"/>
                            <a:pt x="153380" y="262490"/>
                          </a:cubicBezTo>
                          <a:lnTo>
                            <a:pt x="151605" y="252748"/>
                          </a:lnTo>
                          <a:lnTo>
                            <a:pt x="205763" y="252748"/>
                          </a:lnTo>
                          <a:close/>
                          <a:moveTo>
                            <a:pt x="383938" y="334300"/>
                          </a:moveTo>
                          <a:lnTo>
                            <a:pt x="376372" y="352507"/>
                          </a:lnTo>
                          <a:cubicBezTo>
                            <a:pt x="363857" y="372814"/>
                            <a:pt x="347761" y="387312"/>
                            <a:pt x="329752" y="393291"/>
                          </a:cubicBezTo>
                          <a:lnTo>
                            <a:pt x="325294" y="394019"/>
                          </a:lnTo>
                          <a:lnTo>
                            <a:pt x="333915" y="375576"/>
                          </a:lnTo>
                          <a:lnTo>
                            <a:pt x="342259" y="340713"/>
                          </a:lnTo>
                          <a:lnTo>
                            <a:pt x="378292" y="336502"/>
                          </a:lnTo>
                          <a:lnTo>
                            <a:pt x="383938" y="334300"/>
                          </a:lnTo>
                          <a:close/>
                          <a:moveTo>
                            <a:pt x="334750" y="252748"/>
                          </a:moveTo>
                          <a:lnTo>
                            <a:pt x="334711" y="287032"/>
                          </a:lnTo>
                          <a:lnTo>
                            <a:pt x="330025" y="331511"/>
                          </a:lnTo>
                          <a:lnTo>
                            <a:pt x="311168" y="333616"/>
                          </a:lnTo>
                          <a:cubicBezTo>
                            <a:pt x="288931" y="333617"/>
                            <a:pt x="267746" y="331124"/>
                            <a:pt x="248477" y="326617"/>
                          </a:cubicBezTo>
                          <a:lnTo>
                            <a:pt x="232772" y="320760"/>
                          </a:lnTo>
                          <a:lnTo>
                            <a:pt x="226202" y="304949"/>
                          </a:lnTo>
                          <a:lnTo>
                            <a:pt x="219707" y="252748"/>
                          </a:lnTo>
                          <a:lnTo>
                            <a:pt x="334750" y="252748"/>
                          </a:lnTo>
                          <a:close/>
                          <a:moveTo>
                            <a:pt x="216754" y="174290"/>
                          </a:moveTo>
                          <a:lnTo>
                            <a:pt x="208601" y="206093"/>
                          </a:lnTo>
                          <a:lnTo>
                            <a:pt x="205532" y="243475"/>
                          </a:lnTo>
                          <a:lnTo>
                            <a:pt x="150302" y="243475"/>
                          </a:lnTo>
                          <a:lnTo>
                            <a:pt x="153380" y="226586"/>
                          </a:lnTo>
                          <a:cubicBezTo>
                            <a:pt x="159817" y="209189"/>
                            <a:pt x="175422" y="193641"/>
                            <a:pt x="197282" y="181551"/>
                          </a:cubicBezTo>
                          <a:lnTo>
                            <a:pt x="216754" y="174290"/>
                          </a:lnTo>
                          <a:close/>
                          <a:moveTo>
                            <a:pt x="402629" y="252748"/>
                          </a:moveTo>
                          <a:lnTo>
                            <a:pt x="396134" y="304949"/>
                          </a:lnTo>
                          <a:lnTo>
                            <a:pt x="389564" y="320761"/>
                          </a:lnTo>
                          <a:lnTo>
                            <a:pt x="373861" y="326617"/>
                          </a:lnTo>
                          <a:lnTo>
                            <a:pt x="343890" y="329963"/>
                          </a:lnTo>
                          <a:lnTo>
                            <a:pt x="348126" y="289754"/>
                          </a:lnTo>
                          <a:cubicBezTo>
                            <a:pt x="348140" y="277419"/>
                            <a:pt x="348154" y="265083"/>
                            <a:pt x="348168" y="252748"/>
                          </a:cubicBezTo>
                          <a:lnTo>
                            <a:pt x="402629" y="252748"/>
                          </a:lnTo>
                          <a:close/>
                          <a:moveTo>
                            <a:pt x="469359" y="284138"/>
                          </a:moveTo>
                          <a:lnTo>
                            <a:pt x="468020" y="292484"/>
                          </a:lnTo>
                          <a:cubicBezTo>
                            <a:pt x="453703" y="335864"/>
                            <a:pt x="419575" y="371018"/>
                            <a:pt x="375608" y="388544"/>
                          </a:cubicBezTo>
                          <a:lnTo>
                            <a:pt x="354469" y="394729"/>
                          </a:lnTo>
                          <a:lnTo>
                            <a:pt x="370379" y="381475"/>
                          </a:lnTo>
                          <a:cubicBezTo>
                            <a:pt x="377422" y="374174"/>
                            <a:pt x="383861" y="365606"/>
                            <a:pt x="389559" y="355986"/>
                          </a:cubicBezTo>
                          <a:lnTo>
                            <a:pt x="403057" y="326839"/>
                          </a:lnTo>
                          <a:lnTo>
                            <a:pt x="433106" y="315113"/>
                          </a:lnTo>
                          <a:cubicBezTo>
                            <a:pt x="440907" y="310597"/>
                            <a:pt x="447965" y="305652"/>
                            <a:pt x="454163" y="300342"/>
                          </a:cubicBezTo>
                          <a:lnTo>
                            <a:pt x="469359" y="284138"/>
                          </a:lnTo>
                          <a:close/>
                          <a:moveTo>
                            <a:pt x="470733" y="252748"/>
                          </a:moveTo>
                          <a:lnTo>
                            <a:pt x="468957" y="262491"/>
                          </a:lnTo>
                          <a:cubicBezTo>
                            <a:pt x="462521" y="279887"/>
                            <a:pt x="446915" y="295437"/>
                            <a:pt x="425055" y="307527"/>
                          </a:cubicBezTo>
                          <a:lnTo>
                            <a:pt x="406814" y="314329"/>
                          </a:lnTo>
                          <a:lnTo>
                            <a:pt x="413737" y="287326"/>
                          </a:lnTo>
                          <a:lnTo>
                            <a:pt x="416575" y="252748"/>
                          </a:lnTo>
                          <a:lnTo>
                            <a:pt x="470733" y="252748"/>
                          </a:lnTo>
                          <a:close/>
                          <a:moveTo>
                            <a:pt x="325609" y="157073"/>
                          </a:moveTo>
                          <a:lnTo>
                            <a:pt x="334772" y="233592"/>
                          </a:lnTo>
                          <a:lnTo>
                            <a:pt x="334760" y="243474"/>
                          </a:lnTo>
                          <a:lnTo>
                            <a:pt x="219358" y="243474"/>
                          </a:lnTo>
                          <a:lnTo>
                            <a:pt x="226202" y="188470"/>
                          </a:lnTo>
                          <a:lnTo>
                            <a:pt x="234907" y="167520"/>
                          </a:lnTo>
                          <a:lnTo>
                            <a:pt x="248477" y="162460"/>
                          </a:lnTo>
                          <a:cubicBezTo>
                            <a:pt x="267746" y="157953"/>
                            <a:pt x="288931" y="155460"/>
                            <a:pt x="311169" y="155460"/>
                          </a:cubicBezTo>
                          <a:lnTo>
                            <a:pt x="325609" y="157073"/>
                          </a:lnTo>
                          <a:close/>
                          <a:moveTo>
                            <a:pt x="387429" y="167520"/>
                          </a:moveTo>
                          <a:lnTo>
                            <a:pt x="396134" y="188470"/>
                          </a:lnTo>
                          <a:lnTo>
                            <a:pt x="402978" y="243474"/>
                          </a:lnTo>
                          <a:lnTo>
                            <a:pt x="348179" y="243474"/>
                          </a:lnTo>
                          <a:cubicBezTo>
                            <a:pt x="348182" y="241087"/>
                            <a:pt x="348184" y="238701"/>
                            <a:pt x="348187" y="236314"/>
                          </a:cubicBezTo>
                          <a:cubicBezTo>
                            <a:pt x="347460" y="220837"/>
                            <a:pt x="346130" y="205845"/>
                            <a:pt x="344283" y="191567"/>
                          </a:cubicBezTo>
                          <a:lnTo>
                            <a:pt x="338562" y="158519"/>
                          </a:lnTo>
                          <a:lnTo>
                            <a:pt x="373860" y="162460"/>
                          </a:lnTo>
                          <a:lnTo>
                            <a:pt x="387429" y="167520"/>
                          </a:lnTo>
                          <a:close/>
                          <a:moveTo>
                            <a:pt x="425055" y="181551"/>
                          </a:moveTo>
                          <a:cubicBezTo>
                            <a:pt x="446915" y="193640"/>
                            <a:pt x="462521" y="209190"/>
                            <a:pt x="468957" y="226586"/>
                          </a:cubicBezTo>
                          <a:lnTo>
                            <a:pt x="472035" y="243474"/>
                          </a:lnTo>
                          <a:lnTo>
                            <a:pt x="416805" y="243474"/>
                          </a:lnTo>
                          <a:lnTo>
                            <a:pt x="413736" y="206093"/>
                          </a:lnTo>
                          <a:lnTo>
                            <a:pt x="405583" y="174290"/>
                          </a:lnTo>
                          <a:lnTo>
                            <a:pt x="425055" y="181551"/>
                          </a:lnTo>
                          <a:close/>
                          <a:moveTo>
                            <a:pt x="266934" y="99469"/>
                          </a:moveTo>
                          <a:lnTo>
                            <a:pt x="251958" y="111944"/>
                          </a:lnTo>
                          <a:cubicBezTo>
                            <a:pt x="244916" y="119245"/>
                            <a:pt x="238476" y="127812"/>
                            <a:pt x="232778" y="137433"/>
                          </a:cubicBezTo>
                          <a:lnTo>
                            <a:pt x="221736" y="161280"/>
                          </a:lnTo>
                          <a:lnTo>
                            <a:pt x="189232" y="173964"/>
                          </a:lnTo>
                          <a:cubicBezTo>
                            <a:pt x="181430" y="178479"/>
                            <a:pt x="174373" y="183425"/>
                            <a:pt x="168174" y="188735"/>
                          </a:cubicBezTo>
                          <a:lnTo>
                            <a:pt x="155904" y="201820"/>
                          </a:lnTo>
                          <a:cubicBezTo>
                            <a:pt x="155951" y="201525"/>
                            <a:pt x="155999" y="201230"/>
                            <a:pt x="156046" y="200935"/>
                          </a:cubicBezTo>
                          <a:cubicBezTo>
                            <a:pt x="170363" y="157555"/>
                            <a:pt x="204491" y="122401"/>
                            <a:pt x="248458" y="104874"/>
                          </a:cubicBezTo>
                          <a:lnTo>
                            <a:pt x="266934" y="99469"/>
                          </a:lnTo>
                          <a:close/>
                          <a:moveTo>
                            <a:pt x="308051" y="97599"/>
                          </a:moveTo>
                          <a:lnTo>
                            <a:pt x="317393" y="123372"/>
                          </a:lnTo>
                          <a:lnTo>
                            <a:pt x="323024" y="146116"/>
                          </a:lnTo>
                          <a:lnTo>
                            <a:pt x="311168" y="144731"/>
                          </a:lnTo>
                          <a:cubicBezTo>
                            <a:pt x="287359" y="144731"/>
                            <a:pt x="264676" y="147524"/>
                            <a:pt x="244045" y="152574"/>
                          </a:cubicBezTo>
                          <a:lnTo>
                            <a:pt x="240551" y="153938"/>
                          </a:lnTo>
                          <a:lnTo>
                            <a:pt x="245964" y="140912"/>
                          </a:lnTo>
                          <a:cubicBezTo>
                            <a:pt x="258480" y="120605"/>
                            <a:pt x="274576" y="106107"/>
                            <a:pt x="292584" y="100128"/>
                          </a:cubicBezTo>
                          <a:lnTo>
                            <a:pt x="308051" y="97599"/>
                          </a:lnTo>
                          <a:close/>
                          <a:moveTo>
                            <a:pt x="329752" y="100128"/>
                          </a:moveTo>
                          <a:cubicBezTo>
                            <a:pt x="347761" y="106108"/>
                            <a:pt x="363857" y="120605"/>
                            <a:pt x="376372" y="140911"/>
                          </a:cubicBezTo>
                          <a:lnTo>
                            <a:pt x="381785" y="153937"/>
                          </a:lnTo>
                          <a:lnTo>
                            <a:pt x="378292" y="152574"/>
                          </a:lnTo>
                          <a:lnTo>
                            <a:pt x="336331" y="147671"/>
                          </a:lnTo>
                          <a:lnTo>
                            <a:pt x="327691" y="116343"/>
                          </a:lnTo>
                          <a:lnTo>
                            <a:pt x="320206" y="98567"/>
                          </a:lnTo>
                          <a:lnTo>
                            <a:pt x="329752" y="100128"/>
                          </a:lnTo>
                          <a:close/>
                          <a:moveTo>
                            <a:pt x="375608" y="104875"/>
                          </a:moveTo>
                          <a:cubicBezTo>
                            <a:pt x="419574" y="122401"/>
                            <a:pt x="453704" y="157555"/>
                            <a:pt x="468020" y="200935"/>
                          </a:cubicBezTo>
                          <a:cubicBezTo>
                            <a:pt x="468186" y="201971"/>
                            <a:pt x="468353" y="203006"/>
                            <a:pt x="468519" y="204042"/>
                          </a:cubicBezTo>
                          <a:lnTo>
                            <a:pt x="454163" y="188735"/>
                          </a:lnTo>
                          <a:cubicBezTo>
                            <a:pt x="447965" y="183425"/>
                            <a:pt x="440907" y="178479"/>
                            <a:pt x="433106" y="173964"/>
                          </a:cubicBezTo>
                          <a:lnTo>
                            <a:pt x="400602" y="161280"/>
                          </a:lnTo>
                          <a:lnTo>
                            <a:pt x="389560" y="137433"/>
                          </a:lnTo>
                          <a:cubicBezTo>
                            <a:pt x="383861" y="127812"/>
                            <a:pt x="377422" y="119245"/>
                            <a:pt x="370379" y="111944"/>
                          </a:cubicBezTo>
                          <a:lnTo>
                            <a:pt x="354469" y="98691"/>
                          </a:lnTo>
                          <a:lnTo>
                            <a:pt x="375608" y="104875"/>
                          </a:lnTo>
                          <a:close/>
                          <a:moveTo>
                            <a:pt x="380505" y="93949"/>
                          </a:moveTo>
                          <a:cubicBezTo>
                            <a:pt x="359459" y="85560"/>
                            <a:pt x="336321" y="80921"/>
                            <a:pt x="312032" y="80921"/>
                          </a:cubicBezTo>
                          <a:cubicBezTo>
                            <a:pt x="214880" y="80921"/>
                            <a:pt x="136121" y="155146"/>
                            <a:pt x="136121" y="246709"/>
                          </a:cubicBezTo>
                          <a:cubicBezTo>
                            <a:pt x="136122" y="338272"/>
                            <a:pt x="214880" y="412498"/>
                            <a:pt x="312033" y="412498"/>
                          </a:cubicBezTo>
                          <a:cubicBezTo>
                            <a:pt x="409186" y="412498"/>
                            <a:pt x="487944" y="338272"/>
                            <a:pt x="487944" y="246709"/>
                          </a:cubicBezTo>
                          <a:cubicBezTo>
                            <a:pt x="487944" y="178037"/>
                            <a:pt x="443642" y="119117"/>
                            <a:pt x="380505" y="93949"/>
                          </a:cubicBezTo>
                          <a:close/>
                          <a:moveTo>
                            <a:pt x="570772" y="6463"/>
                          </a:moveTo>
                          <a:cubicBezTo>
                            <a:pt x="581212" y="10624"/>
                            <a:pt x="590613" y="16646"/>
                            <a:pt x="598508" y="24087"/>
                          </a:cubicBezTo>
                          <a:cubicBezTo>
                            <a:pt x="531949" y="53407"/>
                            <a:pt x="527700" y="110276"/>
                            <a:pt x="540621" y="159139"/>
                          </a:cubicBezTo>
                          <a:lnTo>
                            <a:pt x="638665" y="152506"/>
                          </a:lnTo>
                          <a:cubicBezTo>
                            <a:pt x="638665" y="242242"/>
                            <a:pt x="624066" y="321445"/>
                            <a:pt x="624066" y="411181"/>
                          </a:cubicBezTo>
                          <a:cubicBezTo>
                            <a:pt x="624066" y="456600"/>
                            <a:pt x="584998" y="493419"/>
                            <a:pt x="536807" y="493419"/>
                          </a:cubicBezTo>
                          <a:lnTo>
                            <a:pt x="87259" y="493419"/>
                          </a:lnTo>
                          <a:cubicBezTo>
                            <a:pt x="39068" y="493419"/>
                            <a:pt x="0" y="456600"/>
                            <a:pt x="0" y="411181"/>
                          </a:cubicBezTo>
                          <a:lnTo>
                            <a:pt x="0" y="82238"/>
                          </a:lnTo>
                          <a:cubicBezTo>
                            <a:pt x="0" y="36819"/>
                            <a:pt x="39068" y="0"/>
                            <a:pt x="87259" y="0"/>
                          </a:cubicBezTo>
                          <a:lnTo>
                            <a:pt x="536807" y="0"/>
                          </a:lnTo>
                          <a:cubicBezTo>
                            <a:pt x="548855" y="0"/>
                            <a:pt x="560333" y="2301"/>
                            <a:pt x="570772" y="6463"/>
                          </a:cubicBezTo>
                          <a:close/>
                        </a:path>
                      </a:pathLst>
                    </a:cu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en-US" kern="0" dirty="0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93" name="Rectangle 3"/>
                <p:cNvSpPr/>
                <p:nvPr/>
              </p:nvSpPr>
              <p:spPr>
                <a:xfrm rot="5400000">
                  <a:off x="3139393" y="3566682"/>
                  <a:ext cx="243501" cy="359523"/>
                </a:xfrm>
                <a:custGeom>
                  <a:avLst/>
                  <a:gdLst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33400"/>
                    <a:gd name="connsiteX1" fmla="*/ 381000 w 381000"/>
                    <a:gd name="connsiteY1" fmla="*/ 0 h 533400"/>
                    <a:gd name="connsiteX2" fmla="*/ 381000 w 381000"/>
                    <a:gd name="connsiteY2" fmla="*/ 533400 h 533400"/>
                    <a:gd name="connsiteX3" fmla="*/ 0 w 381000"/>
                    <a:gd name="connsiteY3" fmla="*/ 533400 h 533400"/>
                    <a:gd name="connsiteX4" fmla="*/ 0 w 381000"/>
                    <a:gd name="connsiteY4" fmla="*/ 0 h 533400"/>
                    <a:gd name="connsiteX0" fmla="*/ 0 w 381000"/>
                    <a:gd name="connsiteY0" fmla="*/ 0 h 548614"/>
                    <a:gd name="connsiteX1" fmla="*/ 381000 w 381000"/>
                    <a:gd name="connsiteY1" fmla="*/ 0 h 548614"/>
                    <a:gd name="connsiteX2" fmla="*/ 381000 w 381000"/>
                    <a:gd name="connsiteY2" fmla="*/ 533400 h 548614"/>
                    <a:gd name="connsiteX3" fmla="*/ 5685 w 381000"/>
                    <a:gd name="connsiteY3" fmla="*/ 548614 h 548614"/>
                    <a:gd name="connsiteX4" fmla="*/ 0 w 381000"/>
                    <a:gd name="connsiteY4" fmla="*/ 0 h 548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1000" h="548614">
                      <a:moveTo>
                        <a:pt x="0" y="0"/>
                      </a:moveTo>
                      <a:lnTo>
                        <a:pt x="381000" y="0"/>
                      </a:lnTo>
                      <a:cubicBezTo>
                        <a:pt x="147636" y="182562"/>
                        <a:pt x="235742" y="462757"/>
                        <a:pt x="381000" y="533400"/>
                      </a:cubicBezTo>
                      <a:cubicBezTo>
                        <a:pt x="254000" y="533400"/>
                        <a:pt x="132685" y="548614"/>
                        <a:pt x="5685" y="548614"/>
                      </a:cubicBezTo>
                      <a:cubicBezTo>
                        <a:pt x="203329" y="439872"/>
                        <a:pt x="242887" y="137318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  <p:grpSp>
            <p:nvGrpSpPr>
              <p:cNvPr id="104" name="Group 103"/>
              <p:cNvGrpSpPr/>
              <p:nvPr/>
            </p:nvGrpSpPr>
            <p:grpSpPr>
              <a:xfrm>
                <a:off x="4807868" y="4763544"/>
                <a:ext cx="1748016" cy="1970402"/>
                <a:chOff x="4865823" y="4763544"/>
                <a:chExt cx="1748016" cy="1970402"/>
              </a:xfrm>
            </p:grpSpPr>
            <p:grpSp>
              <p:nvGrpSpPr>
                <p:cNvPr id="100" name="Group 99"/>
                <p:cNvGrpSpPr/>
                <p:nvPr/>
              </p:nvGrpSpPr>
              <p:grpSpPr>
                <a:xfrm>
                  <a:off x="4865823" y="4763544"/>
                  <a:ext cx="1748016" cy="1970402"/>
                  <a:chOff x="4865823" y="4763544"/>
                  <a:chExt cx="1748016" cy="1970402"/>
                </a:xfrm>
              </p:grpSpPr>
              <p:grpSp>
                <p:nvGrpSpPr>
                  <p:cNvPr id="36" name="Group 35"/>
                  <p:cNvGrpSpPr/>
                  <p:nvPr/>
                </p:nvGrpSpPr>
                <p:grpSpPr>
                  <a:xfrm>
                    <a:off x="4865823" y="4985935"/>
                    <a:ext cx="1748016" cy="1748011"/>
                    <a:chOff x="4865823" y="4985935"/>
                    <a:chExt cx="1748016" cy="1748011"/>
                  </a:xfrm>
                </p:grpSpPr>
                <p:grpSp>
                  <p:nvGrpSpPr>
                    <p:cNvPr id="38" name="Group 37"/>
                    <p:cNvGrpSpPr/>
                    <p:nvPr/>
                  </p:nvGrpSpPr>
                  <p:grpSpPr>
                    <a:xfrm>
                      <a:off x="4865823" y="4985935"/>
                      <a:ext cx="1748016" cy="1748011"/>
                      <a:chOff x="4900346" y="4827159"/>
                      <a:chExt cx="1776648" cy="1776643"/>
                    </a:xfrm>
                  </p:grpSpPr>
                  <p:sp>
                    <p:nvSpPr>
                      <p:cNvPr id="23" name="Oval 22"/>
                      <p:cNvSpPr/>
                      <p:nvPr/>
                    </p:nvSpPr>
                    <p:spPr>
                      <a:xfrm flipH="1">
                        <a:off x="4900346" y="4827159"/>
                        <a:ext cx="1776648" cy="1776643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24" name="Oval 23"/>
                      <p:cNvSpPr/>
                      <p:nvPr/>
                    </p:nvSpPr>
                    <p:spPr>
                      <a:xfrm flipH="1">
                        <a:off x="5046180" y="4972993"/>
                        <a:ext cx="1484982" cy="1484977"/>
                      </a:xfrm>
                      <a:prstGeom prst="ellipse">
                        <a:avLst/>
                      </a:prstGeom>
                      <a:solidFill>
                        <a:srgbClr val="4186B7"/>
                      </a:solidFill>
                      <a:ln w="28575" cap="flat" cmpd="sng" algn="ctr">
                        <a:solidFill>
                          <a:schemeClr val="bg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</p:grpSp>
                <p:sp>
                  <p:nvSpPr>
                    <p:cNvPr id="44" name="TextBox 43"/>
                    <p:cNvSpPr txBox="1"/>
                    <p:nvPr/>
                  </p:nvSpPr>
                  <p:spPr>
                    <a:xfrm>
                      <a:off x="5420859" y="5331163"/>
                      <a:ext cx="63794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8DB9D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</a:t>
                      </a:r>
                      <a:endParaRPr lang="en-US" sz="2400" b="1" dirty="0">
                        <a:solidFill>
                          <a:srgbClr val="8DB9D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92" name="Rectangle 3"/>
                  <p:cNvSpPr/>
                  <p:nvPr/>
                </p:nvSpPr>
                <p:spPr>
                  <a:xfrm rot="9144311">
                    <a:off x="5157597" y="4763544"/>
                    <a:ext cx="243501" cy="350625"/>
                  </a:xfrm>
                  <a:custGeom>
                    <a:avLst/>
                    <a:gdLst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48614"/>
                      <a:gd name="connsiteX1" fmla="*/ 381000 w 381000"/>
                      <a:gd name="connsiteY1" fmla="*/ 0 h 548614"/>
                      <a:gd name="connsiteX2" fmla="*/ 381000 w 381000"/>
                      <a:gd name="connsiteY2" fmla="*/ 533400 h 548614"/>
                      <a:gd name="connsiteX3" fmla="*/ 5685 w 381000"/>
                      <a:gd name="connsiteY3" fmla="*/ 548614 h 548614"/>
                      <a:gd name="connsiteX4" fmla="*/ 0 w 381000"/>
                      <a:gd name="connsiteY4" fmla="*/ 0 h 548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000" h="548614">
                        <a:moveTo>
                          <a:pt x="0" y="0"/>
                        </a:moveTo>
                        <a:lnTo>
                          <a:pt x="381000" y="0"/>
                        </a:lnTo>
                        <a:cubicBezTo>
                          <a:pt x="147636" y="182562"/>
                          <a:pt x="235742" y="462757"/>
                          <a:pt x="381000" y="533400"/>
                        </a:cubicBezTo>
                        <a:cubicBezTo>
                          <a:pt x="254000" y="533400"/>
                          <a:pt x="132685" y="548614"/>
                          <a:pt x="5685" y="548614"/>
                        </a:cubicBezTo>
                        <a:cubicBezTo>
                          <a:pt x="203329" y="439872"/>
                          <a:pt x="242887" y="137318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65000"/>
                    </a:scheme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</p:grpSp>
            <p:grpSp>
              <p:nvGrpSpPr>
                <p:cNvPr id="59" name="Group 58"/>
                <p:cNvGrpSpPr/>
                <p:nvPr/>
              </p:nvGrpSpPr>
              <p:grpSpPr>
                <a:xfrm>
                  <a:off x="5420226" y="5753486"/>
                  <a:ext cx="553973" cy="624986"/>
                  <a:chOff x="7968547" y="1159810"/>
                  <a:chExt cx="520394" cy="587104"/>
                </a:xfrm>
                <a:solidFill>
                  <a:schemeClr val="bg1"/>
                </a:solidFill>
              </p:grpSpPr>
              <p:sp>
                <p:nvSpPr>
                  <p:cNvPr id="60" name="Freeform 59"/>
                  <p:cNvSpPr/>
                  <p:nvPr/>
                </p:nvSpPr>
                <p:spPr>
                  <a:xfrm>
                    <a:off x="7968547" y="1239172"/>
                    <a:ext cx="520394" cy="507742"/>
                  </a:xfrm>
                  <a:custGeom>
                    <a:avLst/>
                    <a:gdLst>
                      <a:gd name="connsiteX0" fmla="*/ 0 w 1175146"/>
                      <a:gd name="connsiteY0" fmla="*/ 0 h 1146573"/>
                      <a:gd name="connsiteX1" fmla="*/ 104775 w 1175146"/>
                      <a:gd name="connsiteY1" fmla="*/ 0 h 1146573"/>
                      <a:gd name="connsiteX2" fmla="*/ 104775 w 1175146"/>
                      <a:gd name="connsiteY2" fmla="*/ 1031083 h 1146573"/>
                      <a:gd name="connsiteX3" fmla="*/ 1175146 w 1175146"/>
                      <a:gd name="connsiteY3" fmla="*/ 1031083 h 1146573"/>
                      <a:gd name="connsiteX4" fmla="*/ 1175146 w 1175146"/>
                      <a:gd name="connsiteY4" fmla="*/ 1146573 h 1146573"/>
                      <a:gd name="connsiteX5" fmla="*/ 29765 w 1175146"/>
                      <a:gd name="connsiteY5" fmla="*/ 1146573 h 1146573"/>
                      <a:gd name="connsiteX6" fmla="*/ 29765 w 1175146"/>
                      <a:gd name="connsiteY6" fmla="*/ 1145381 h 1146573"/>
                      <a:gd name="connsiteX7" fmla="*/ 0 w 1175146"/>
                      <a:gd name="connsiteY7" fmla="*/ 1145381 h 1146573"/>
                      <a:gd name="connsiteX0" fmla="*/ 0 w 1175146"/>
                      <a:gd name="connsiteY0" fmla="*/ 0 h 1146573"/>
                      <a:gd name="connsiteX1" fmla="*/ 104775 w 1175146"/>
                      <a:gd name="connsiteY1" fmla="*/ 0 h 1146573"/>
                      <a:gd name="connsiteX2" fmla="*/ 104775 w 1175146"/>
                      <a:gd name="connsiteY2" fmla="*/ 1031083 h 1146573"/>
                      <a:gd name="connsiteX3" fmla="*/ 1175146 w 1175146"/>
                      <a:gd name="connsiteY3" fmla="*/ 1031083 h 1146573"/>
                      <a:gd name="connsiteX4" fmla="*/ 1175146 w 1175146"/>
                      <a:gd name="connsiteY4" fmla="*/ 1146573 h 1146573"/>
                      <a:gd name="connsiteX5" fmla="*/ 29765 w 1175146"/>
                      <a:gd name="connsiteY5" fmla="*/ 1146573 h 1146573"/>
                      <a:gd name="connsiteX6" fmla="*/ 0 w 1175146"/>
                      <a:gd name="connsiteY6" fmla="*/ 1145381 h 1146573"/>
                      <a:gd name="connsiteX7" fmla="*/ 0 w 1175146"/>
                      <a:gd name="connsiteY7" fmla="*/ 0 h 1146573"/>
                      <a:gd name="connsiteX0" fmla="*/ 0 w 1175146"/>
                      <a:gd name="connsiteY0" fmla="*/ 0 h 1146573"/>
                      <a:gd name="connsiteX1" fmla="*/ 104775 w 1175146"/>
                      <a:gd name="connsiteY1" fmla="*/ 0 h 1146573"/>
                      <a:gd name="connsiteX2" fmla="*/ 104775 w 1175146"/>
                      <a:gd name="connsiteY2" fmla="*/ 1031083 h 1146573"/>
                      <a:gd name="connsiteX3" fmla="*/ 1175146 w 1175146"/>
                      <a:gd name="connsiteY3" fmla="*/ 1031083 h 1146573"/>
                      <a:gd name="connsiteX4" fmla="*/ 1175146 w 1175146"/>
                      <a:gd name="connsiteY4" fmla="*/ 1146573 h 1146573"/>
                      <a:gd name="connsiteX5" fmla="*/ 0 w 1175146"/>
                      <a:gd name="connsiteY5" fmla="*/ 1145381 h 1146573"/>
                      <a:gd name="connsiteX6" fmla="*/ 0 w 1175146"/>
                      <a:gd name="connsiteY6" fmla="*/ 0 h 11465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75146" h="1146573">
                        <a:moveTo>
                          <a:pt x="0" y="0"/>
                        </a:moveTo>
                        <a:lnTo>
                          <a:pt x="104775" y="0"/>
                        </a:lnTo>
                        <a:lnTo>
                          <a:pt x="104775" y="1031083"/>
                        </a:lnTo>
                        <a:lnTo>
                          <a:pt x="1175146" y="1031083"/>
                        </a:lnTo>
                        <a:lnTo>
                          <a:pt x="1175146" y="1146573"/>
                        </a:lnTo>
                        <a:lnTo>
                          <a:pt x="0" y="11453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" name="Rectangle 60"/>
                  <p:cNvSpPr/>
                  <p:nvPr/>
                </p:nvSpPr>
                <p:spPr>
                  <a:xfrm>
                    <a:off x="8084975" y="1514397"/>
                    <a:ext cx="86657" cy="165556"/>
                  </a:xfrm>
                  <a:prstGeom prst="rect">
                    <a:avLst/>
                  </a:pr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8208781" y="1565012"/>
                    <a:ext cx="85799" cy="113886"/>
                  </a:xfrm>
                  <a:prstGeom prst="rect">
                    <a:avLst/>
                  </a:pr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3" name="Rectangle 44"/>
                  <p:cNvSpPr/>
                  <p:nvPr/>
                </p:nvSpPr>
                <p:spPr>
                  <a:xfrm>
                    <a:off x="8336357" y="1362549"/>
                    <a:ext cx="88789" cy="316350"/>
                  </a:xfrm>
                  <a:custGeom>
                    <a:avLst/>
                    <a:gdLst>
                      <a:gd name="connsiteX0" fmla="*/ 0 w 197645"/>
                      <a:gd name="connsiteY0" fmla="*/ 0 h 714375"/>
                      <a:gd name="connsiteX1" fmla="*/ 197645 w 197645"/>
                      <a:gd name="connsiteY1" fmla="*/ 0 h 714375"/>
                      <a:gd name="connsiteX2" fmla="*/ 197645 w 197645"/>
                      <a:gd name="connsiteY2" fmla="*/ 714375 h 714375"/>
                      <a:gd name="connsiteX3" fmla="*/ 0 w 197645"/>
                      <a:gd name="connsiteY3" fmla="*/ 714375 h 714375"/>
                      <a:gd name="connsiteX4" fmla="*/ 0 w 197645"/>
                      <a:gd name="connsiteY4" fmla="*/ 0 h 714375"/>
                      <a:gd name="connsiteX0" fmla="*/ 2382 w 200027"/>
                      <a:gd name="connsiteY0" fmla="*/ 0 h 714375"/>
                      <a:gd name="connsiteX1" fmla="*/ 200027 w 200027"/>
                      <a:gd name="connsiteY1" fmla="*/ 0 h 714375"/>
                      <a:gd name="connsiteX2" fmla="*/ 200027 w 200027"/>
                      <a:gd name="connsiteY2" fmla="*/ 714375 h 714375"/>
                      <a:gd name="connsiteX3" fmla="*/ 2382 w 200027"/>
                      <a:gd name="connsiteY3" fmla="*/ 714375 h 714375"/>
                      <a:gd name="connsiteX4" fmla="*/ 0 w 200027"/>
                      <a:gd name="connsiteY4" fmla="*/ 219075 h 714375"/>
                      <a:gd name="connsiteX5" fmla="*/ 2382 w 200027"/>
                      <a:gd name="connsiteY5" fmla="*/ 0 h 714375"/>
                      <a:gd name="connsiteX0" fmla="*/ 0 w 200027"/>
                      <a:gd name="connsiteY0" fmla="*/ 219075 h 714375"/>
                      <a:gd name="connsiteX1" fmla="*/ 200027 w 200027"/>
                      <a:gd name="connsiteY1" fmla="*/ 0 h 714375"/>
                      <a:gd name="connsiteX2" fmla="*/ 200027 w 200027"/>
                      <a:gd name="connsiteY2" fmla="*/ 714375 h 714375"/>
                      <a:gd name="connsiteX3" fmla="*/ 2382 w 200027"/>
                      <a:gd name="connsiteY3" fmla="*/ 714375 h 714375"/>
                      <a:gd name="connsiteX4" fmla="*/ 0 w 200027"/>
                      <a:gd name="connsiteY4" fmla="*/ 219075 h 714375"/>
                      <a:gd name="connsiteX0" fmla="*/ 0 w 200027"/>
                      <a:gd name="connsiteY0" fmla="*/ 228600 h 714375"/>
                      <a:gd name="connsiteX1" fmla="*/ 200027 w 200027"/>
                      <a:gd name="connsiteY1" fmla="*/ 0 h 714375"/>
                      <a:gd name="connsiteX2" fmla="*/ 200027 w 200027"/>
                      <a:gd name="connsiteY2" fmla="*/ 714375 h 714375"/>
                      <a:gd name="connsiteX3" fmla="*/ 2382 w 200027"/>
                      <a:gd name="connsiteY3" fmla="*/ 714375 h 714375"/>
                      <a:gd name="connsiteX4" fmla="*/ 0 w 200027"/>
                      <a:gd name="connsiteY4" fmla="*/ 228600 h 714375"/>
                      <a:gd name="connsiteX0" fmla="*/ 0 w 200027"/>
                      <a:gd name="connsiteY0" fmla="*/ 228600 h 714375"/>
                      <a:gd name="connsiteX1" fmla="*/ 200027 w 200027"/>
                      <a:gd name="connsiteY1" fmla="*/ 0 h 714375"/>
                      <a:gd name="connsiteX2" fmla="*/ 200027 w 200027"/>
                      <a:gd name="connsiteY2" fmla="*/ 714375 h 714375"/>
                      <a:gd name="connsiteX3" fmla="*/ 2382 w 200027"/>
                      <a:gd name="connsiteY3" fmla="*/ 714375 h 714375"/>
                      <a:gd name="connsiteX4" fmla="*/ 0 w 200027"/>
                      <a:gd name="connsiteY4" fmla="*/ 228600 h 714375"/>
                      <a:gd name="connsiteX0" fmla="*/ 0 w 200027"/>
                      <a:gd name="connsiteY0" fmla="*/ 228600 h 714375"/>
                      <a:gd name="connsiteX1" fmla="*/ 200027 w 200027"/>
                      <a:gd name="connsiteY1" fmla="*/ 0 h 714375"/>
                      <a:gd name="connsiteX2" fmla="*/ 200027 w 200027"/>
                      <a:gd name="connsiteY2" fmla="*/ 714375 h 714375"/>
                      <a:gd name="connsiteX3" fmla="*/ 2382 w 200027"/>
                      <a:gd name="connsiteY3" fmla="*/ 714375 h 714375"/>
                      <a:gd name="connsiteX4" fmla="*/ 0 w 200027"/>
                      <a:gd name="connsiteY4" fmla="*/ 228600 h 714375"/>
                      <a:gd name="connsiteX0" fmla="*/ 4876 w 204903"/>
                      <a:gd name="connsiteY0" fmla="*/ 228600 h 719213"/>
                      <a:gd name="connsiteX1" fmla="*/ 204903 w 204903"/>
                      <a:gd name="connsiteY1" fmla="*/ 0 h 719213"/>
                      <a:gd name="connsiteX2" fmla="*/ 204903 w 204903"/>
                      <a:gd name="connsiteY2" fmla="*/ 714375 h 719213"/>
                      <a:gd name="connsiteX3" fmla="*/ 0 w 204903"/>
                      <a:gd name="connsiteY3" fmla="*/ 719213 h 719213"/>
                      <a:gd name="connsiteX4" fmla="*/ 4876 w 204903"/>
                      <a:gd name="connsiteY4" fmla="*/ 228600 h 719213"/>
                      <a:gd name="connsiteX0" fmla="*/ 4876 w 204903"/>
                      <a:gd name="connsiteY0" fmla="*/ 228600 h 714375"/>
                      <a:gd name="connsiteX1" fmla="*/ 204903 w 204903"/>
                      <a:gd name="connsiteY1" fmla="*/ 0 h 714375"/>
                      <a:gd name="connsiteX2" fmla="*/ 204903 w 204903"/>
                      <a:gd name="connsiteY2" fmla="*/ 714375 h 714375"/>
                      <a:gd name="connsiteX3" fmla="*/ 0 w 204903"/>
                      <a:gd name="connsiteY3" fmla="*/ 714375 h 714375"/>
                      <a:gd name="connsiteX4" fmla="*/ 4876 w 204903"/>
                      <a:gd name="connsiteY4" fmla="*/ 228600 h 714375"/>
                      <a:gd name="connsiteX0" fmla="*/ 474 w 200501"/>
                      <a:gd name="connsiteY0" fmla="*/ 228600 h 714375"/>
                      <a:gd name="connsiteX1" fmla="*/ 200501 w 200501"/>
                      <a:gd name="connsiteY1" fmla="*/ 0 h 714375"/>
                      <a:gd name="connsiteX2" fmla="*/ 200501 w 200501"/>
                      <a:gd name="connsiteY2" fmla="*/ 714375 h 714375"/>
                      <a:gd name="connsiteX3" fmla="*/ 437 w 200501"/>
                      <a:gd name="connsiteY3" fmla="*/ 714375 h 714375"/>
                      <a:gd name="connsiteX4" fmla="*/ 474 w 200501"/>
                      <a:gd name="connsiteY4" fmla="*/ 228600 h 714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0501" h="714375">
                        <a:moveTo>
                          <a:pt x="474" y="228600"/>
                        </a:moveTo>
                        <a:lnTo>
                          <a:pt x="200501" y="0"/>
                        </a:lnTo>
                        <a:lnTo>
                          <a:pt x="200501" y="714375"/>
                        </a:lnTo>
                        <a:lnTo>
                          <a:pt x="437" y="714375"/>
                        </a:lnTo>
                        <a:cubicBezTo>
                          <a:pt x="2062" y="550837"/>
                          <a:pt x="-1151" y="392138"/>
                          <a:pt x="474" y="228600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" name="Freeform 63"/>
                  <p:cNvSpPr/>
                  <p:nvPr/>
                </p:nvSpPr>
                <p:spPr>
                  <a:xfrm rot="980220">
                    <a:off x="8075455" y="1159810"/>
                    <a:ext cx="308611" cy="370665"/>
                  </a:xfrm>
                  <a:custGeom>
                    <a:avLst/>
                    <a:gdLst>
                      <a:gd name="connsiteX0" fmla="*/ 561479 w 696901"/>
                      <a:gd name="connsiteY0" fmla="*/ 0 h 837028"/>
                      <a:gd name="connsiteX1" fmla="*/ 696901 w 696901"/>
                      <a:gd name="connsiteY1" fmla="*/ 246117 h 837028"/>
                      <a:gd name="connsiteX2" fmla="*/ 620648 w 696901"/>
                      <a:gd name="connsiteY2" fmla="*/ 246118 h 837028"/>
                      <a:gd name="connsiteX3" fmla="*/ 617376 w 696901"/>
                      <a:gd name="connsiteY3" fmla="*/ 284710 h 837028"/>
                      <a:gd name="connsiteX4" fmla="*/ 437283 w 696901"/>
                      <a:gd name="connsiteY4" fmla="*/ 674769 h 837028"/>
                      <a:gd name="connsiteX5" fmla="*/ 84733 w 696901"/>
                      <a:gd name="connsiteY5" fmla="*/ 837028 h 837028"/>
                      <a:gd name="connsiteX6" fmla="*/ 0 w 696901"/>
                      <a:gd name="connsiteY6" fmla="*/ 753282 h 837028"/>
                      <a:gd name="connsiteX7" fmla="*/ 304534 w 696901"/>
                      <a:gd name="connsiteY7" fmla="*/ 596419 h 837028"/>
                      <a:gd name="connsiteX8" fmla="*/ 493260 w 696901"/>
                      <a:gd name="connsiteY8" fmla="*/ 339870 h 837028"/>
                      <a:gd name="connsiteX9" fmla="*/ 498756 w 696901"/>
                      <a:gd name="connsiteY9" fmla="*/ 246119 h 837028"/>
                      <a:gd name="connsiteX10" fmla="*/ 415655 w 696901"/>
                      <a:gd name="connsiteY10" fmla="*/ 246120 h 837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96901" h="837028">
                        <a:moveTo>
                          <a:pt x="561479" y="0"/>
                        </a:moveTo>
                        <a:lnTo>
                          <a:pt x="696901" y="246117"/>
                        </a:lnTo>
                        <a:lnTo>
                          <a:pt x="620648" y="246118"/>
                        </a:lnTo>
                        <a:lnTo>
                          <a:pt x="617376" y="284710"/>
                        </a:lnTo>
                        <a:cubicBezTo>
                          <a:pt x="608290" y="405971"/>
                          <a:pt x="593720" y="604122"/>
                          <a:pt x="437283" y="674769"/>
                        </a:cubicBezTo>
                        <a:cubicBezTo>
                          <a:pt x="297994" y="733582"/>
                          <a:pt x="128087" y="764152"/>
                          <a:pt x="84733" y="837028"/>
                        </a:cubicBezTo>
                        <a:lnTo>
                          <a:pt x="0" y="753282"/>
                        </a:lnTo>
                        <a:cubicBezTo>
                          <a:pt x="92778" y="651446"/>
                          <a:pt x="184137" y="629428"/>
                          <a:pt x="304534" y="596419"/>
                        </a:cubicBezTo>
                        <a:cubicBezTo>
                          <a:pt x="450948" y="554123"/>
                          <a:pt x="483207" y="446184"/>
                          <a:pt x="493260" y="339870"/>
                        </a:cubicBezTo>
                        <a:lnTo>
                          <a:pt x="498756" y="246119"/>
                        </a:lnTo>
                        <a:lnTo>
                          <a:pt x="415655" y="246120"/>
                        </a:ln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22" name="Group 21"/>
              <p:cNvGrpSpPr/>
              <p:nvPr/>
            </p:nvGrpSpPr>
            <p:grpSpPr>
              <a:xfrm>
                <a:off x="2481477" y="954141"/>
                <a:ext cx="1748016" cy="1897626"/>
                <a:chOff x="2481477" y="954141"/>
                <a:chExt cx="1748016" cy="1897626"/>
              </a:xfrm>
            </p:grpSpPr>
            <p:grpSp>
              <p:nvGrpSpPr>
                <p:cNvPr id="103" name="Group 102"/>
                <p:cNvGrpSpPr/>
                <p:nvPr/>
              </p:nvGrpSpPr>
              <p:grpSpPr>
                <a:xfrm>
                  <a:off x="2481477" y="954141"/>
                  <a:ext cx="1748016" cy="1897626"/>
                  <a:chOff x="2539432" y="954141"/>
                  <a:chExt cx="1748016" cy="1897626"/>
                </a:xfrm>
              </p:grpSpPr>
              <p:grpSp>
                <p:nvGrpSpPr>
                  <p:cNvPr id="10" name="Group 9"/>
                  <p:cNvGrpSpPr/>
                  <p:nvPr/>
                </p:nvGrpSpPr>
                <p:grpSpPr>
                  <a:xfrm>
                    <a:off x="2539432" y="954141"/>
                    <a:ext cx="1748016" cy="1748011"/>
                    <a:chOff x="2535849" y="729325"/>
                    <a:chExt cx="1776648" cy="1776643"/>
                  </a:xfrm>
                </p:grpSpPr>
                <p:sp>
                  <p:nvSpPr>
                    <p:cNvPr id="14" name="Oval 13"/>
                    <p:cNvSpPr/>
                    <p:nvPr/>
                  </p:nvSpPr>
                  <p:spPr>
                    <a:xfrm flipH="1">
                      <a:off x="2535849" y="729325"/>
                      <a:ext cx="1776648" cy="1776643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15" name="Oval 14"/>
                    <p:cNvSpPr/>
                    <p:nvPr/>
                  </p:nvSpPr>
                  <p:spPr>
                    <a:xfrm flipH="1">
                      <a:off x="2681683" y="875159"/>
                      <a:ext cx="1484982" cy="1484977"/>
                    </a:xfrm>
                    <a:prstGeom prst="ellipse">
                      <a:avLst/>
                    </a:prstGeom>
                    <a:solidFill>
                      <a:srgbClr val="FA856A"/>
                    </a:solidFill>
                    <a:ln w="28575" cap="flat" cmpd="sng" algn="ctr">
                      <a:solidFill>
                        <a:schemeClr val="bg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</p:grpSp>
              <p:sp>
                <p:nvSpPr>
                  <p:cNvPr id="30" name="Rectangle 3"/>
                  <p:cNvSpPr/>
                  <p:nvPr/>
                </p:nvSpPr>
                <p:spPr>
                  <a:xfrm rot="19613738">
                    <a:off x="3859695" y="2501142"/>
                    <a:ext cx="243502" cy="350625"/>
                  </a:xfrm>
                  <a:custGeom>
                    <a:avLst/>
                    <a:gdLst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33400"/>
                      <a:gd name="connsiteX1" fmla="*/ 381000 w 381000"/>
                      <a:gd name="connsiteY1" fmla="*/ 0 h 533400"/>
                      <a:gd name="connsiteX2" fmla="*/ 381000 w 381000"/>
                      <a:gd name="connsiteY2" fmla="*/ 533400 h 533400"/>
                      <a:gd name="connsiteX3" fmla="*/ 0 w 381000"/>
                      <a:gd name="connsiteY3" fmla="*/ 533400 h 533400"/>
                      <a:gd name="connsiteX4" fmla="*/ 0 w 381000"/>
                      <a:gd name="connsiteY4" fmla="*/ 0 h 533400"/>
                      <a:gd name="connsiteX0" fmla="*/ 0 w 381000"/>
                      <a:gd name="connsiteY0" fmla="*/ 0 h 548614"/>
                      <a:gd name="connsiteX1" fmla="*/ 381000 w 381000"/>
                      <a:gd name="connsiteY1" fmla="*/ 0 h 548614"/>
                      <a:gd name="connsiteX2" fmla="*/ 381000 w 381000"/>
                      <a:gd name="connsiteY2" fmla="*/ 533400 h 548614"/>
                      <a:gd name="connsiteX3" fmla="*/ 5685 w 381000"/>
                      <a:gd name="connsiteY3" fmla="*/ 548614 h 548614"/>
                      <a:gd name="connsiteX4" fmla="*/ 0 w 381000"/>
                      <a:gd name="connsiteY4" fmla="*/ 0 h 548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000" h="548614">
                        <a:moveTo>
                          <a:pt x="0" y="0"/>
                        </a:moveTo>
                        <a:lnTo>
                          <a:pt x="381000" y="0"/>
                        </a:lnTo>
                        <a:cubicBezTo>
                          <a:pt x="147636" y="182562"/>
                          <a:pt x="235742" y="462757"/>
                          <a:pt x="381000" y="533400"/>
                        </a:cubicBezTo>
                        <a:cubicBezTo>
                          <a:pt x="254000" y="533400"/>
                          <a:pt x="132685" y="548614"/>
                          <a:pt x="5685" y="548614"/>
                        </a:cubicBezTo>
                        <a:cubicBezTo>
                          <a:pt x="203329" y="439872"/>
                          <a:pt x="242887" y="137318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65000"/>
                    </a:scheme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</p:grpSp>
            <p:sp>
              <p:nvSpPr>
                <p:cNvPr id="41" name="TextBox 40"/>
                <p:cNvSpPr txBox="1"/>
                <p:nvPr/>
              </p:nvSpPr>
              <p:spPr>
                <a:xfrm>
                  <a:off x="3071030" y="1202967"/>
                  <a:ext cx="63794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solidFill>
                        <a:srgbClr val="FDC6B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01</a:t>
                  </a:r>
                  <a:endParaRPr lang="en-US" sz="2400" b="1" dirty="0">
                    <a:solidFill>
                      <a:srgbClr val="FDC6B9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Freeform 46"/>
                <p:cNvSpPr/>
                <p:nvPr/>
              </p:nvSpPr>
              <p:spPr>
                <a:xfrm>
                  <a:off x="3114559" y="1733897"/>
                  <a:ext cx="550887" cy="550884"/>
                </a:xfrm>
                <a:custGeom>
                  <a:avLst/>
                  <a:gdLst>
                    <a:gd name="connsiteX0" fmla="*/ 2339029 w 4748831"/>
                    <a:gd name="connsiteY0" fmla="*/ 2013480 h 4778126"/>
                    <a:gd name="connsiteX1" fmla="*/ 2689162 w 4748831"/>
                    <a:gd name="connsiteY1" fmla="*/ 2363613 h 4778126"/>
                    <a:gd name="connsiteX2" fmla="*/ 2339029 w 4748831"/>
                    <a:gd name="connsiteY2" fmla="*/ 2713746 h 4778126"/>
                    <a:gd name="connsiteX3" fmla="*/ 1988896 w 4748831"/>
                    <a:gd name="connsiteY3" fmla="*/ 2363613 h 4778126"/>
                    <a:gd name="connsiteX4" fmla="*/ 2339029 w 4748831"/>
                    <a:gd name="connsiteY4" fmla="*/ 2013480 h 4778126"/>
                    <a:gd name="connsiteX5" fmla="*/ 2339029 w 4748831"/>
                    <a:gd name="connsiteY5" fmla="*/ 1805471 h 4778126"/>
                    <a:gd name="connsiteX6" fmla="*/ 1780887 w 4748831"/>
                    <a:gd name="connsiteY6" fmla="*/ 2363613 h 4778126"/>
                    <a:gd name="connsiteX7" fmla="*/ 2339029 w 4748831"/>
                    <a:gd name="connsiteY7" fmla="*/ 2921755 h 4778126"/>
                    <a:gd name="connsiteX8" fmla="*/ 2897171 w 4748831"/>
                    <a:gd name="connsiteY8" fmla="*/ 2363613 h 4778126"/>
                    <a:gd name="connsiteX9" fmla="*/ 2339029 w 4748831"/>
                    <a:gd name="connsiteY9" fmla="*/ 1805471 h 4778126"/>
                    <a:gd name="connsiteX10" fmla="*/ 2339029 w 4748831"/>
                    <a:gd name="connsiteY10" fmla="*/ 1546636 h 4778126"/>
                    <a:gd name="connsiteX11" fmla="*/ 3156006 w 4748831"/>
                    <a:gd name="connsiteY11" fmla="*/ 2363613 h 4778126"/>
                    <a:gd name="connsiteX12" fmla="*/ 2339029 w 4748831"/>
                    <a:gd name="connsiteY12" fmla="*/ 3180590 h 4778126"/>
                    <a:gd name="connsiteX13" fmla="*/ 1522052 w 4748831"/>
                    <a:gd name="connsiteY13" fmla="*/ 2363613 h 4778126"/>
                    <a:gd name="connsiteX14" fmla="*/ 2339029 w 4748831"/>
                    <a:gd name="connsiteY14" fmla="*/ 1546636 h 4778126"/>
                    <a:gd name="connsiteX15" fmla="*/ 2339030 w 4748831"/>
                    <a:gd name="connsiteY15" fmla="*/ 1079790 h 4778126"/>
                    <a:gd name="connsiteX16" fmla="*/ 1055209 w 4748831"/>
                    <a:gd name="connsiteY16" fmla="*/ 2363611 h 4778126"/>
                    <a:gd name="connsiteX17" fmla="*/ 2339030 w 4748831"/>
                    <a:gd name="connsiteY17" fmla="*/ 3647432 h 4778126"/>
                    <a:gd name="connsiteX18" fmla="*/ 3622851 w 4748831"/>
                    <a:gd name="connsiteY18" fmla="*/ 2363611 h 4778126"/>
                    <a:gd name="connsiteX19" fmla="*/ 2339030 w 4748831"/>
                    <a:gd name="connsiteY19" fmla="*/ 1079790 h 4778126"/>
                    <a:gd name="connsiteX20" fmla="*/ 2398310 w 4748831"/>
                    <a:gd name="connsiteY20" fmla="*/ 1118 h 4778126"/>
                    <a:gd name="connsiteX21" fmla="*/ 2669860 w 4748831"/>
                    <a:gd name="connsiteY21" fmla="*/ 112464 h 4778126"/>
                    <a:gd name="connsiteX22" fmla="*/ 3791425 w 4748831"/>
                    <a:gd name="connsiteY22" fmla="*/ 606462 h 4778126"/>
                    <a:gd name="connsiteX23" fmla="*/ 4192876 w 4748831"/>
                    <a:gd name="connsiteY23" fmla="*/ 1035588 h 4778126"/>
                    <a:gd name="connsiteX24" fmla="*/ 4529466 w 4748831"/>
                    <a:gd name="connsiteY24" fmla="*/ 2069136 h 4778126"/>
                    <a:gd name="connsiteX25" fmla="*/ 4571578 w 4748831"/>
                    <a:gd name="connsiteY25" fmla="*/ 2685392 h 4778126"/>
                    <a:gd name="connsiteX26" fmla="*/ 4102489 w 4748831"/>
                    <a:gd name="connsiteY26" fmla="*/ 3708908 h 4778126"/>
                    <a:gd name="connsiteX27" fmla="*/ 3650641 w 4748831"/>
                    <a:gd name="connsiteY27" fmla="*/ 4149330 h 4778126"/>
                    <a:gd name="connsiteX28" fmla="*/ 2637303 w 4748831"/>
                    <a:gd name="connsiteY28" fmla="*/ 4622185 h 4778126"/>
                    <a:gd name="connsiteX29" fmla="*/ 2032471 w 4748831"/>
                    <a:gd name="connsiteY29" fmla="*/ 4516602 h 4778126"/>
                    <a:gd name="connsiteX30" fmla="*/ 1091929 w 4748831"/>
                    <a:gd name="connsiteY30" fmla="*/ 4090609 h 4778126"/>
                    <a:gd name="connsiteX31" fmla="*/ 593766 w 4748831"/>
                    <a:gd name="connsiteY31" fmla="*/ 3697856 h 4778126"/>
                    <a:gd name="connsiteX32" fmla="*/ 173180 w 4748831"/>
                    <a:gd name="connsiteY32" fmla="*/ 2588560 h 4778126"/>
                    <a:gd name="connsiteX33" fmla="*/ 152641 w 4748831"/>
                    <a:gd name="connsiteY33" fmla="*/ 2069646 h 4778126"/>
                    <a:gd name="connsiteX34" fmla="*/ 639981 w 4748831"/>
                    <a:gd name="connsiteY34" fmla="*/ 984005 h 4778126"/>
                    <a:gd name="connsiteX35" fmla="*/ 1091159 w 4748831"/>
                    <a:gd name="connsiteY35" fmla="*/ 588313 h 4778126"/>
                    <a:gd name="connsiteX36" fmla="*/ 2171480 w 4748831"/>
                    <a:gd name="connsiteY36" fmla="*/ 154691 h 4778126"/>
                    <a:gd name="connsiteX37" fmla="*/ 2398310 w 4748831"/>
                    <a:gd name="connsiteY37" fmla="*/ 1118 h 4778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4748831" h="4778126">
                      <a:moveTo>
                        <a:pt x="2339029" y="2013480"/>
                      </a:moveTo>
                      <a:cubicBezTo>
                        <a:pt x="2532402" y="2013480"/>
                        <a:pt x="2689162" y="2170240"/>
                        <a:pt x="2689162" y="2363613"/>
                      </a:cubicBezTo>
                      <a:cubicBezTo>
                        <a:pt x="2689162" y="2556986"/>
                        <a:pt x="2532402" y="2713746"/>
                        <a:pt x="2339029" y="2713746"/>
                      </a:cubicBezTo>
                      <a:cubicBezTo>
                        <a:pt x="2145656" y="2713746"/>
                        <a:pt x="1988896" y="2556986"/>
                        <a:pt x="1988896" y="2363613"/>
                      </a:cubicBezTo>
                      <a:cubicBezTo>
                        <a:pt x="1988896" y="2170240"/>
                        <a:pt x="2145656" y="2013480"/>
                        <a:pt x="2339029" y="2013480"/>
                      </a:cubicBezTo>
                      <a:close/>
                      <a:moveTo>
                        <a:pt x="2339029" y="1805471"/>
                      </a:moveTo>
                      <a:cubicBezTo>
                        <a:pt x="2030776" y="1805471"/>
                        <a:pt x="1780887" y="2055360"/>
                        <a:pt x="1780887" y="2363613"/>
                      </a:cubicBezTo>
                      <a:cubicBezTo>
                        <a:pt x="1780887" y="2671866"/>
                        <a:pt x="2030776" y="2921755"/>
                        <a:pt x="2339029" y="2921755"/>
                      </a:cubicBezTo>
                      <a:cubicBezTo>
                        <a:pt x="2647282" y="2921755"/>
                        <a:pt x="2897171" y="2671866"/>
                        <a:pt x="2897171" y="2363613"/>
                      </a:cubicBezTo>
                      <a:cubicBezTo>
                        <a:pt x="2897171" y="2055360"/>
                        <a:pt x="2647282" y="1805471"/>
                        <a:pt x="2339029" y="1805471"/>
                      </a:cubicBezTo>
                      <a:close/>
                      <a:moveTo>
                        <a:pt x="2339029" y="1546636"/>
                      </a:moveTo>
                      <a:cubicBezTo>
                        <a:pt x="2790233" y="1546636"/>
                        <a:pt x="3156006" y="1912409"/>
                        <a:pt x="3156006" y="2363613"/>
                      </a:cubicBezTo>
                      <a:cubicBezTo>
                        <a:pt x="3156006" y="2814817"/>
                        <a:pt x="2790233" y="3180590"/>
                        <a:pt x="2339029" y="3180590"/>
                      </a:cubicBezTo>
                      <a:cubicBezTo>
                        <a:pt x="1887825" y="3180590"/>
                        <a:pt x="1522052" y="2814817"/>
                        <a:pt x="1522052" y="2363613"/>
                      </a:cubicBezTo>
                      <a:cubicBezTo>
                        <a:pt x="1522052" y="1912409"/>
                        <a:pt x="1887825" y="1546636"/>
                        <a:pt x="2339029" y="1546636"/>
                      </a:cubicBezTo>
                      <a:close/>
                      <a:moveTo>
                        <a:pt x="2339030" y="1079790"/>
                      </a:moveTo>
                      <a:cubicBezTo>
                        <a:pt x="1629994" y="1079790"/>
                        <a:pt x="1055209" y="1654576"/>
                        <a:pt x="1055209" y="2363611"/>
                      </a:cubicBezTo>
                      <a:cubicBezTo>
                        <a:pt x="1055209" y="3072646"/>
                        <a:pt x="1629994" y="3647432"/>
                        <a:pt x="2339030" y="3647432"/>
                      </a:cubicBezTo>
                      <a:cubicBezTo>
                        <a:pt x="3048065" y="3647432"/>
                        <a:pt x="3622851" y="3072646"/>
                        <a:pt x="3622851" y="2363611"/>
                      </a:cubicBezTo>
                      <a:cubicBezTo>
                        <a:pt x="3622851" y="1654576"/>
                        <a:pt x="3048065" y="1079790"/>
                        <a:pt x="2339030" y="1079790"/>
                      </a:cubicBezTo>
                      <a:close/>
                      <a:moveTo>
                        <a:pt x="2398310" y="1118"/>
                      </a:moveTo>
                      <a:cubicBezTo>
                        <a:pt x="2492721" y="-4755"/>
                        <a:pt x="2604110" y="9712"/>
                        <a:pt x="2669860" y="112464"/>
                      </a:cubicBezTo>
                      <a:cubicBezTo>
                        <a:pt x="2972269" y="597331"/>
                        <a:pt x="3051294" y="832997"/>
                        <a:pt x="3791425" y="606462"/>
                      </a:cubicBezTo>
                      <a:cubicBezTo>
                        <a:pt x="4192161" y="537180"/>
                        <a:pt x="4257818" y="945101"/>
                        <a:pt x="4192876" y="1035588"/>
                      </a:cubicBezTo>
                      <a:cubicBezTo>
                        <a:pt x="3999234" y="1448801"/>
                        <a:pt x="4007268" y="1865348"/>
                        <a:pt x="4529466" y="2069136"/>
                      </a:cubicBezTo>
                      <a:cubicBezTo>
                        <a:pt x="4850464" y="2220384"/>
                        <a:pt x="4779000" y="2563578"/>
                        <a:pt x="4571578" y="2685392"/>
                      </a:cubicBezTo>
                      <a:cubicBezTo>
                        <a:pt x="4108307" y="2912016"/>
                        <a:pt x="3903124" y="3193779"/>
                        <a:pt x="4102489" y="3708908"/>
                      </a:cubicBezTo>
                      <a:cubicBezTo>
                        <a:pt x="4194859" y="4125404"/>
                        <a:pt x="3865656" y="4217413"/>
                        <a:pt x="3650641" y="4149330"/>
                      </a:cubicBezTo>
                      <a:cubicBezTo>
                        <a:pt x="3054349" y="3925010"/>
                        <a:pt x="2813522" y="4329172"/>
                        <a:pt x="2637303" y="4622185"/>
                      </a:cubicBezTo>
                      <a:cubicBezTo>
                        <a:pt x="2435405" y="4910785"/>
                        <a:pt x="2074914" y="4753428"/>
                        <a:pt x="2032471" y="4516602"/>
                      </a:cubicBezTo>
                      <a:cubicBezTo>
                        <a:pt x="1900509" y="4119570"/>
                        <a:pt x="1437861" y="4001345"/>
                        <a:pt x="1091929" y="4090609"/>
                      </a:cubicBezTo>
                      <a:cubicBezTo>
                        <a:pt x="680384" y="4271870"/>
                        <a:pt x="545975" y="3847601"/>
                        <a:pt x="593766" y="3697856"/>
                      </a:cubicBezTo>
                      <a:cubicBezTo>
                        <a:pt x="818834" y="2971472"/>
                        <a:pt x="634747" y="2871431"/>
                        <a:pt x="173180" y="2588560"/>
                      </a:cubicBezTo>
                      <a:cubicBezTo>
                        <a:pt x="-64928" y="2419914"/>
                        <a:pt x="-43681" y="2199392"/>
                        <a:pt x="152641" y="2069646"/>
                      </a:cubicBezTo>
                      <a:cubicBezTo>
                        <a:pt x="758708" y="1770643"/>
                        <a:pt x="814786" y="1485339"/>
                        <a:pt x="639981" y="984005"/>
                      </a:cubicBezTo>
                      <a:cubicBezTo>
                        <a:pt x="561275" y="722427"/>
                        <a:pt x="796835" y="500562"/>
                        <a:pt x="1091159" y="588313"/>
                      </a:cubicBezTo>
                      <a:cubicBezTo>
                        <a:pt x="1532729" y="751949"/>
                        <a:pt x="1932185" y="623208"/>
                        <a:pt x="2171480" y="154691"/>
                      </a:cubicBezTo>
                      <a:cubicBezTo>
                        <a:pt x="2216942" y="57019"/>
                        <a:pt x="2303900" y="6992"/>
                        <a:pt x="2398310" y="111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6338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52343" t="40625" r="36140" b="37326"/>
          <a:stretch/>
        </p:blipFill>
        <p:spPr>
          <a:xfrm>
            <a:off x="7061200" y="3238500"/>
            <a:ext cx="1498600" cy="16129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53124" t="42708" r="37408" b="39410"/>
          <a:stretch/>
        </p:blipFill>
        <p:spPr>
          <a:xfrm>
            <a:off x="508000" y="2311531"/>
            <a:ext cx="1638300" cy="173963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707673" y="1597143"/>
            <a:ext cx="2614748" cy="26356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4213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Right click the object.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Choose Group and then Ungroup.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latin typeface="Calibri" charset="0"/>
                <a:cs typeface="Calibri" charset="0"/>
              </a:rPr>
              <a:t>Click beside the object and drag the arrow over it.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24400" y="9906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2473" y="998982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Ungrouping the object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43800" y="24384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4938"/>
            <a:ext cx="8077200" cy="8309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/>
              <a:t>All images are 100% editable in PowerPoint</a:t>
            </a:r>
          </a:p>
          <a:p>
            <a:r>
              <a:rPr lang="en-US" sz="2400" dirty="0" smtClean="0"/>
              <a:t>“Change color, size and orientation of any icon to your liking”</a:t>
            </a:r>
          </a:p>
        </p:txBody>
      </p:sp>
    </p:spTree>
    <p:extLst>
      <p:ext uri="{BB962C8B-B14F-4D97-AF65-F5344CB8AC3E}">
        <p14:creationId xmlns:p14="http://schemas.microsoft.com/office/powerpoint/2010/main" val="113460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53416" t="46007" r="33797" b="28993"/>
          <a:stretch/>
        </p:blipFill>
        <p:spPr>
          <a:xfrm>
            <a:off x="694002" y="2527300"/>
            <a:ext cx="1317096" cy="1447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79282" t="19270" b="8854"/>
          <a:stretch/>
        </p:blipFill>
        <p:spPr>
          <a:xfrm>
            <a:off x="6134928" y="1320800"/>
            <a:ext cx="1601718" cy="3124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34498" t="33273" r="53564" b="20036"/>
          <a:stretch/>
        </p:blipFill>
        <p:spPr>
          <a:xfrm>
            <a:off x="3354407" y="1539755"/>
            <a:ext cx="1321088" cy="2917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915417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Select the shape to change the </a:t>
            </a:r>
            <a:r>
              <a:rPr lang="en-US" dirty="0" smtClean="0"/>
              <a:t>color </a:t>
            </a:r>
            <a:r>
              <a:rPr lang="en-US" dirty="0"/>
              <a:t>and Right click the object( 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Format Shape in the dialog </a:t>
            </a:r>
            <a:r>
              <a:rPr lang="en-GB" dirty="0" smtClean="0">
                <a:latin typeface="Calibri" charset="0"/>
                <a:cs typeface="Calibri" charset="0"/>
              </a:rPr>
              <a:t>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</a:t>
            </a:r>
            <a:r>
              <a:rPr lang="en-GB" dirty="0" smtClean="0">
                <a:latin typeface="Calibri" charset="0"/>
                <a:cs typeface="Calibri" charset="0"/>
              </a:rPr>
              <a:t>“Fill” </a:t>
            </a:r>
            <a:r>
              <a:rPr lang="en-GB" dirty="0">
                <a:latin typeface="Calibri" charset="0"/>
                <a:cs typeface="Calibri" charset="0"/>
              </a:rPr>
              <a:t>in the Format Shape box then </a:t>
            </a:r>
            <a:r>
              <a:rPr lang="en-GB" dirty="0" smtClean="0">
                <a:latin typeface="Calibri" charset="0"/>
                <a:cs typeface="Calibri" charset="0"/>
              </a:rPr>
              <a:t>“Solid” or “Gradient” </a:t>
            </a:r>
            <a:r>
              <a:rPr lang="en-GB" dirty="0">
                <a:latin typeface="Calibri" charset="0"/>
                <a:cs typeface="Calibri" charset="0"/>
              </a:rPr>
              <a:t>depending on the appearance of the object</a:t>
            </a:r>
            <a:r>
              <a:rPr lang="en-GB" dirty="0" smtClean="0">
                <a:latin typeface="Calibri" charset="0"/>
                <a:cs typeface="Calibri" charset="0"/>
              </a:rPr>
              <a:t>. </a:t>
            </a:r>
            <a:r>
              <a:rPr lang="en-GB" dirty="0">
                <a:latin typeface="Calibri" charset="0"/>
                <a:cs typeface="Calibri" charset="0"/>
              </a:rPr>
              <a:t>Change colour as shown in the picture</a:t>
            </a:r>
            <a:r>
              <a:rPr lang="en-GB" dirty="0" smtClean="0">
                <a:latin typeface="Calibri" charset="0"/>
                <a:cs typeface="Calibri" charset="0"/>
              </a:rPr>
              <a:t>.</a:t>
            </a:r>
            <a:endParaRPr lang="en-GB" dirty="0">
              <a:latin typeface="Calibri" charset="0"/>
              <a:cs typeface="Calibri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33400"/>
            <a:ext cx="222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0954" y="974864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56857" y="88392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45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579</TotalTime>
  <Words>219</Words>
  <Application>Microsoft Office PowerPoint</Application>
  <PresentationFormat>On-screen Show (4:3)</PresentationFormat>
  <Paragraphs>37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xyz</dc:creator>
  <cp:lastModifiedBy>sys</cp:lastModifiedBy>
  <cp:revision>48</cp:revision>
  <dcterms:created xsi:type="dcterms:W3CDTF">2015-04-15T08:37:45Z</dcterms:created>
  <dcterms:modified xsi:type="dcterms:W3CDTF">2016-01-07T04:45:19Z</dcterms:modified>
</cp:coreProperties>
</file>